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5" r:id="rId3"/>
    <p:sldId id="270" r:id="rId4"/>
    <p:sldId id="311" r:id="rId5"/>
    <p:sldId id="312" r:id="rId6"/>
    <p:sldId id="313" r:id="rId7"/>
    <p:sldId id="257" r:id="rId8"/>
    <p:sldId id="316" r:id="rId9"/>
    <p:sldId id="314" r:id="rId10"/>
    <p:sldId id="315" r:id="rId11"/>
    <p:sldId id="317" r:id="rId12"/>
    <p:sldId id="258" r:id="rId13"/>
    <p:sldId id="318" r:id="rId14"/>
    <p:sldId id="275" r:id="rId15"/>
    <p:sldId id="276" r:id="rId16"/>
    <p:sldId id="277" r:id="rId17"/>
    <p:sldId id="266" r:id="rId18"/>
    <p:sldId id="309" r:id="rId19"/>
    <p:sldId id="310" r:id="rId20"/>
    <p:sldId id="319" r:id="rId21"/>
    <p:sldId id="308" r:id="rId22"/>
    <p:sldId id="306" r:id="rId23"/>
    <p:sldId id="274" r:id="rId24"/>
    <p:sldId id="265" r:id="rId25"/>
    <p:sldId id="261" r:id="rId26"/>
    <p:sldId id="320" r:id="rId27"/>
    <p:sldId id="321" r:id="rId28"/>
    <p:sldId id="324" r:id="rId29"/>
    <p:sldId id="260" r:id="rId30"/>
    <p:sldId id="279" r:id="rId31"/>
    <p:sldId id="281" r:id="rId32"/>
    <p:sldId id="282" r:id="rId33"/>
    <p:sldId id="280" r:id="rId34"/>
    <p:sldId id="284" r:id="rId35"/>
    <p:sldId id="263" r:id="rId36"/>
    <p:sldId id="285" r:id="rId37"/>
    <p:sldId id="289" r:id="rId38"/>
    <p:sldId id="290" r:id="rId39"/>
    <p:sldId id="292" r:id="rId40"/>
    <p:sldId id="295" r:id="rId41"/>
    <p:sldId id="294" r:id="rId42"/>
    <p:sldId id="296" r:id="rId43"/>
    <p:sldId id="298" r:id="rId44"/>
    <p:sldId id="300" r:id="rId45"/>
    <p:sldId id="299" r:id="rId46"/>
    <p:sldId id="301" r:id="rId47"/>
    <p:sldId id="302" r:id="rId48"/>
    <p:sldId id="304" r:id="rId49"/>
    <p:sldId id="303" r:id="rId50"/>
    <p:sldId id="297" r:id="rId51"/>
    <p:sldId id="305" r:id="rId52"/>
    <p:sldId id="267" r:id="rId53"/>
    <p:sldId id="264" r:id="rId54"/>
    <p:sldId id="268" r:id="rId55"/>
    <p:sldId id="327" r:id="rId56"/>
    <p:sldId id="330" r:id="rId57"/>
    <p:sldId id="333" r:id="rId58"/>
    <p:sldId id="331" r:id="rId59"/>
    <p:sldId id="322" r:id="rId60"/>
    <p:sldId id="323" r:id="rId61"/>
    <p:sldId id="326" r:id="rId62"/>
    <p:sldId id="334" r:id="rId63"/>
    <p:sldId id="328" r:id="rId64"/>
    <p:sldId id="329" r:id="rId65"/>
    <p:sldId id="335" r:id="rId66"/>
    <p:sldId id="336" r:id="rId67"/>
    <p:sldId id="332" r:id="rId68"/>
    <p:sldId id="337" r:id="rId69"/>
    <p:sldId id="338" r:id="rId70"/>
    <p:sldId id="339" r:id="rId71"/>
    <p:sldId id="340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D6D0C-287D-45DC-BB55-3DB1D0D73FBB}" v="11" dt="2019-08-19T19:15:35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ler Poppenwimer" userId="3a092ed9-0ba5-4181-bfbf-696a6a11c8d0" providerId="ADAL" clId="{47DD6D0C-287D-45DC-BB55-3DB1D0D73FBB}"/>
    <pc:docChg chg="addSld modSld">
      <pc:chgData name="Tyler Poppenwimer" userId="3a092ed9-0ba5-4181-bfbf-696a6a11c8d0" providerId="ADAL" clId="{47DD6D0C-287D-45DC-BB55-3DB1D0D73FBB}" dt="2019-08-19T19:15:35.112" v="39"/>
      <pc:docMkLst>
        <pc:docMk/>
      </pc:docMkLst>
      <pc:sldChg chg="addSp modSp">
        <pc:chgData name="Tyler Poppenwimer" userId="3a092ed9-0ba5-4181-bfbf-696a6a11c8d0" providerId="ADAL" clId="{47DD6D0C-287D-45DC-BB55-3DB1D0D73FBB}" dt="2019-08-19T19:15:00.395" v="38" actId="207"/>
        <pc:sldMkLst>
          <pc:docMk/>
          <pc:sldMk cId="321426031" sldId="256"/>
        </pc:sldMkLst>
        <pc:spChg chg="add mod">
          <ac:chgData name="Tyler Poppenwimer" userId="3a092ed9-0ba5-4181-bfbf-696a6a11c8d0" providerId="ADAL" clId="{47DD6D0C-287D-45DC-BB55-3DB1D0D73FBB}" dt="2019-08-19T19:15:00.395" v="38" actId="207"/>
          <ac:spMkLst>
            <pc:docMk/>
            <pc:sldMk cId="321426031" sldId="256"/>
            <ac:spMk id="4" creationId="{BE2601E8-C12E-4582-9C3C-E96A5AF734F4}"/>
          </ac:spMkLst>
        </pc:spChg>
      </pc:sldChg>
      <pc:sldChg chg="addSp delSp">
        <pc:chgData name="Tyler Poppenwimer" userId="3a092ed9-0ba5-4181-bfbf-696a6a11c8d0" providerId="ADAL" clId="{47DD6D0C-287D-45DC-BB55-3DB1D0D73FBB}" dt="2019-08-19T19:14:08.899" v="27"/>
        <pc:sldMkLst>
          <pc:docMk/>
          <pc:sldMk cId="541642197" sldId="270"/>
        </pc:sldMkLst>
        <pc:spChg chg="add del">
          <ac:chgData name="Tyler Poppenwimer" userId="3a092ed9-0ba5-4181-bfbf-696a6a11c8d0" providerId="ADAL" clId="{47DD6D0C-287D-45DC-BB55-3DB1D0D73FBB}" dt="2019-08-19T19:14:08.899" v="27"/>
          <ac:spMkLst>
            <pc:docMk/>
            <pc:sldMk cId="541642197" sldId="270"/>
            <ac:spMk id="4" creationId="{E027C24A-693E-4531-AC7E-EC3E7D04E044}"/>
          </ac:spMkLst>
        </pc:spChg>
      </pc:sldChg>
      <pc:sldChg chg="addSp delSp">
        <pc:chgData name="Tyler Poppenwimer" userId="3a092ed9-0ba5-4181-bfbf-696a6a11c8d0" providerId="ADAL" clId="{47DD6D0C-287D-45DC-BB55-3DB1D0D73FBB}" dt="2019-08-19T19:14:08.422" v="26"/>
        <pc:sldMkLst>
          <pc:docMk/>
          <pc:sldMk cId="4284401194" sldId="311"/>
        </pc:sldMkLst>
        <pc:spChg chg="add del">
          <ac:chgData name="Tyler Poppenwimer" userId="3a092ed9-0ba5-4181-bfbf-696a6a11c8d0" providerId="ADAL" clId="{47DD6D0C-287D-45DC-BB55-3DB1D0D73FBB}" dt="2019-08-19T19:14:08.422" v="26"/>
          <ac:spMkLst>
            <pc:docMk/>
            <pc:sldMk cId="4284401194" sldId="311"/>
            <ac:spMk id="4" creationId="{98D27B6E-3DFC-4D91-949F-22C741E453A5}"/>
          </ac:spMkLst>
        </pc:spChg>
      </pc:sldChg>
      <pc:sldChg chg="addSp delSp">
        <pc:chgData name="Tyler Poppenwimer" userId="3a092ed9-0ba5-4181-bfbf-696a6a11c8d0" providerId="ADAL" clId="{47DD6D0C-287D-45DC-BB55-3DB1D0D73FBB}" dt="2019-08-19T19:14:10.187" v="28"/>
        <pc:sldMkLst>
          <pc:docMk/>
          <pc:sldMk cId="2332358242" sldId="325"/>
        </pc:sldMkLst>
        <pc:spChg chg="add del">
          <ac:chgData name="Tyler Poppenwimer" userId="3a092ed9-0ba5-4181-bfbf-696a6a11c8d0" providerId="ADAL" clId="{47DD6D0C-287D-45DC-BB55-3DB1D0D73FBB}" dt="2019-08-19T19:14:10.187" v="28"/>
          <ac:spMkLst>
            <pc:docMk/>
            <pc:sldMk cId="2332358242" sldId="325"/>
            <ac:spMk id="4" creationId="{E2A4D511-5BE3-4A12-BB3B-95D84BA2B3A1}"/>
          </ac:spMkLst>
        </pc:spChg>
      </pc:sldChg>
      <pc:sldChg chg="add">
        <pc:chgData name="Tyler Poppenwimer" userId="3a092ed9-0ba5-4181-bfbf-696a6a11c8d0" providerId="ADAL" clId="{47DD6D0C-287D-45DC-BB55-3DB1D0D73FBB}" dt="2019-08-19T19:15:35.112" v="39"/>
        <pc:sldMkLst>
          <pc:docMk/>
          <pc:sldMk cId="2054415316" sldId="326"/>
        </pc:sldMkLst>
      </pc:sldChg>
      <pc:sldChg chg="add">
        <pc:chgData name="Tyler Poppenwimer" userId="3a092ed9-0ba5-4181-bfbf-696a6a11c8d0" providerId="ADAL" clId="{47DD6D0C-287D-45DC-BB55-3DB1D0D73FBB}" dt="2019-08-19T19:15:35.112" v="39"/>
        <pc:sldMkLst>
          <pc:docMk/>
          <pc:sldMk cId="1968314415" sldId="328"/>
        </pc:sldMkLst>
      </pc:sldChg>
      <pc:sldChg chg="add">
        <pc:chgData name="Tyler Poppenwimer" userId="3a092ed9-0ba5-4181-bfbf-696a6a11c8d0" providerId="ADAL" clId="{47DD6D0C-287D-45DC-BB55-3DB1D0D73FBB}" dt="2019-08-19T19:15:35.112" v="39"/>
        <pc:sldMkLst>
          <pc:docMk/>
          <pc:sldMk cId="2433598560" sldId="329"/>
        </pc:sldMkLst>
      </pc:sldChg>
      <pc:sldChg chg="add">
        <pc:chgData name="Tyler Poppenwimer" userId="3a092ed9-0ba5-4181-bfbf-696a6a11c8d0" providerId="ADAL" clId="{47DD6D0C-287D-45DC-BB55-3DB1D0D73FBB}" dt="2019-08-19T19:15:35.112" v="39"/>
        <pc:sldMkLst>
          <pc:docMk/>
          <pc:sldMk cId="487219340" sldId="332"/>
        </pc:sldMkLst>
      </pc:sldChg>
      <pc:sldChg chg="add">
        <pc:chgData name="Tyler Poppenwimer" userId="3a092ed9-0ba5-4181-bfbf-696a6a11c8d0" providerId="ADAL" clId="{47DD6D0C-287D-45DC-BB55-3DB1D0D73FBB}" dt="2019-08-19T19:15:35.112" v="39"/>
        <pc:sldMkLst>
          <pc:docMk/>
          <pc:sldMk cId="1327099772" sldId="334"/>
        </pc:sldMkLst>
      </pc:sldChg>
      <pc:sldChg chg="add">
        <pc:chgData name="Tyler Poppenwimer" userId="3a092ed9-0ba5-4181-bfbf-696a6a11c8d0" providerId="ADAL" clId="{47DD6D0C-287D-45DC-BB55-3DB1D0D73FBB}" dt="2019-08-19T19:15:35.112" v="39"/>
        <pc:sldMkLst>
          <pc:docMk/>
          <pc:sldMk cId="3076323486" sldId="335"/>
        </pc:sldMkLst>
      </pc:sldChg>
      <pc:sldChg chg="add">
        <pc:chgData name="Tyler Poppenwimer" userId="3a092ed9-0ba5-4181-bfbf-696a6a11c8d0" providerId="ADAL" clId="{47DD6D0C-287D-45DC-BB55-3DB1D0D73FBB}" dt="2019-08-19T19:15:35.112" v="39"/>
        <pc:sldMkLst>
          <pc:docMk/>
          <pc:sldMk cId="2234048917" sldId="336"/>
        </pc:sldMkLst>
      </pc:sldChg>
      <pc:sldChg chg="add">
        <pc:chgData name="Tyler Poppenwimer" userId="3a092ed9-0ba5-4181-bfbf-696a6a11c8d0" providerId="ADAL" clId="{47DD6D0C-287D-45DC-BB55-3DB1D0D73FBB}" dt="2019-08-19T19:15:35.112" v="39"/>
        <pc:sldMkLst>
          <pc:docMk/>
          <pc:sldMk cId="588561914" sldId="337"/>
        </pc:sldMkLst>
      </pc:sldChg>
      <pc:sldChg chg="add">
        <pc:chgData name="Tyler Poppenwimer" userId="3a092ed9-0ba5-4181-bfbf-696a6a11c8d0" providerId="ADAL" clId="{47DD6D0C-287D-45DC-BB55-3DB1D0D73FBB}" dt="2019-08-19T19:15:35.112" v="39"/>
        <pc:sldMkLst>
          <pc:docMk/>
          <pc:sldMk cId="4026676160" sldId="338"/>
        </pc:sldMkLst>
      </pc:sldChg>
      <pc:sldChg chg="add">
        <pc:chgData name="Tyler Poppenwimer" userId="3a092ed9-0ba5-4181-bfbf-696a6a11c8d0" providerId="ADAL" clId="{47DD6D0C-287D-45DC-BB55-3DB1D0D73FBB}" dt="2019-08-19T19:15:35.112" v="39"/>
        <pc:sldMkLst>
          <pc:docMk/>
          <pc:sldMk cId="698937130" sldId="339"/>
        </pc:sldMkLst>
      </pc:sldChg>
      <pc:sldChg chg="add">
        <pc:chgData name="Tyler Poppenwimer" userId="3a092ed9-0ba5-4181-bfbf-696a6a11c8d0" providerId="ADAL" clId="{47DD6D0C-287D-45DC-BB55-3DB1D0D73FBB}" dt="2019-08-19T19:15:35.112" v="39"/>
        <pc:sldMkLst>
          <pc:docMk/>
          <pc:sldMk cId="850997626" sldId="34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Sheet1!$B$2:$B$42</c:f>
              <c:numCache>
                <c:formatCode>General</c:formatCode>
                <c:ptCount val="41"/>
                <c:pt idx="0">
                  <c:v>-2</c:v>
                </c:pt>
                <c:pt idx="1">
                  <c:v>-1.9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</c:v>
                </c:pt>
                <c:pt idx="14">
                  <c:v>-0.6</c:v>
                </c:pt>
                <c:pt idx="15">
                  <c:v>-0.5</c:v>
                </c:pt>
                <c:pt idx="16">
                  <c:v>-0.4</c:v>
                </c:pt>
                <c:pt idx="17">
                  <c:v>-0.3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</c:v>
                </c:pt>
                <c:pt idx="24">
                  <c:v>0.4</c:v>
                </c:pt>
                <c:pt idx="25">
                  <c:v>0.5</c:v>
                </c:pt>
                <c:pt idx="26">
                  <c:v>0.6</c:v>
                </c:pt>
                <c:pt idx="27">
                  <c:v>0.7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</c:v>
                </c:pt>
                <c:pt idx="40">
                  <c:v>2</c:v>
                </c:pt>
              </c:numCache>
            </c:numRef>
          </c:xVal>
          <c:yVal>
            <c:numRef>
              <c:f>Sheet1!$C$2:$C$42</c:f>
              <c:numCache>
                <c:formatCode>General</c:formatCode>
                <c:ptCount val="41"/>
                <c:pt idx="0">
                  <c:v>4</c:v>
                </c:pt>
                <c:pt idx="1">
                  <c:v>3.0589999999999993</c:v>
                </c:pt>
                <c:pt idx="2">
                  <c:v>2.2320000000000007</c:v>
                </c:pt>
                <c:pt idx="3">
                  <c:v>1.5129999999999995</c:v>
                </c:pt>
                <c:pt idx="4">
                  <c:v>0.8960000000000008</c:v>
                </c:pt>
                <c:pt idx="5">
                  <c:v>0.375</c:v>
                </c:pt>
                <c:pt idx="6">
                  <c:v>-5.6000000000000494E-2</c:v>
                </c:pt>
                <c:pt idx="7">
                  <c:v>-0.40299999999999958</c:v>
                </c:pt>
                <c:pt idx="8">
                  <c:v>-0.67199999999999993</c:v>
                </c:pt>
                <c:pt idx="9">
                  <c:v>-0.86899999999999977</c:v>
                </c:pt>
                <c:pt idx="10">
                  <c:v>-1</c:v>
                </c:pt>
                <c:pt idx="11">
                  <c:v>-1.071</c:v>
                </c:pt>
                <c:pt idx="12">
                  <c:v>-1.0880000000000001</c:v>
                </c:pt>
                <c:pt idx="13">
                  <c:v>-1.0569999999999999</c:v>
                </c:pt>
                <c:pt idx="14">
                  <c:v>-0.98399999999999999</c:v>
                </c:pt>
                <c:pt idx="15">
                  <c:v>-0.875</c:v>
                </c:pt>
                <c:pt idx="16">
                  <c:v>-0.73599999999999999</c:v>
                </c:pt>
                <c:pt idx="17">
                  <c:v>-0.57299999999999995</c:v>
                </c:pt>
                <c:pt idx="18">
                  <c:v>-0.39200000000000002</c:v>
                </c:pt>
                <c:pt idx="19">
                  <c:v>-0.19900000000000001</c:v>
                </c:pt>
                <c:pt idx="20">
                  <c:v>0</c:v>
                </c:pt>
                <c:pt idx="21">
                  <c:v>0.19900000000000001</c:v>
                </c:pt>
                <c:pt idx="22">
                  <c:v>0.39200000000000002</c:v>
                </c:pt>
                <c:pt idx="23">
                  <c:v>0.57299999999999995</c:v>
                </c:pt>
                <c:pt idx="24">
                  <c:v>0.73599999999999999</c:v>
                </c:pt>
                <c:pt idx="25">
                  <c:v>0.875</c:v>
                </c:pt>
                <c:pt idx="26">
                  <c:v>0.98399999999999999</c:v>
                </c:pt>
                <c:pt idx="27">
                  <c:v>1.0569999999999999</c:v>
                </c:pt>
                <c:pt idx="28">
                  <c:v>1.0880000000000001</c:v>
                </c:pt>
                <c:pt idx="29">
                  <c:v>1.071</c:v>
                </c:pt>
                <c:pt idx="30">
                  <c:v>1</c:v>
                </c:pt>
                <c:pt idx="31">
                  <c:v>0.86899999999999977</c:v>
                </c:pt>
                <c:pt idx="32">
                  <c:v>0.67199999999999993</c:v>
                </c:pt>
                <c:pt idx="33">
                  <c:v>0.40299999999999958</c:v>
                </c:pt>
                <c:pt idx="34">
                  <c:v>5.6000000000000494E-2</c:v>
                </c:pt>
                <c:pt idx="35">
                  <c:v>-0.375</c:v>
                </c:pt>
                <c:pt idx="36">
                  <c:v>-0.8960000000000008</c:v>
                </c:pt>
                <c:pt idx="37">
                  <c:v>-1.5129999999999995</c:v>
                </c:pt>
                <c:pt idx="38">
                  <c:v>-2.2320000000000007</c:v>
                </c:pt>
                <c:pt idx="39">
                  <c:v>-3.0589999999999993</c:v>
                </c:pt>
                <c:pt idx="40">
                  <c:v>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A3C-4E8E-8E0F-655B80054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464856"/>
        <c:axId val="239465248"/>
      </c:scatterChart>
      <c:valAx>
        <c:axId val="239464856"/>
        <c:scaling>
          <c:orientation val="minMax"/>
          <c:min val="-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65248"/>
        <c:crosses val="autoZero"/>
        <c:crossBetween val="midCat"/>
        <c:majorUnit val="1"/>
      </c:valAx>
      <c:valAx>
        <c:axId val="239465248"/>
        <c:scaling>
          <c:orientation val="minMax"/>
          <c:max val="4"/>
          <c:min val="-4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64856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Sheet1!$A$11:$A$31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Sheet1!$B$11:$B$31</c:f>
              <c:numCache>
                <c:formatCode>General</c:formatCode>
                <c:ptCount val="21"/>
                <c:pt idx="0">
                  <c:v>8.1980390271855691E-2</c:v>
                </c:pt>
                <c:pt idx="1">
                  <c:v>8.9130178485097369E-2</c:v>
                </c:pt>
                <c:pt idx="2">
                  <c:v>9.7597050800551893E-2</c:v>
                </c:pt>
                <c:pt idx="3">
                  <c:v>0.10775734467919425</c:v>
                </c:pt>
                <c:pt idx="4">
                  <c:v>0.12012653667602108</c:v>
                </c:pt>
                <c:pt idx="5">
                  <c:v>0.13540659228538016</c:v>
                </c:pt>
                <c:pt idx="6">
                  <c:v>0.15450849718747373</c:v>
                </c:pt>
                <c:pt idx="7">
                  <c:v>0.17839458616266546</c:v>
                </c:pt>
                <c:pt idx="8">
                  <c:v>0.20710678118654757</c:v>
                </c:pt>
                <c:pt idx="9">
                  <c:v>0.23606797749978981</c:v>
                </c:pt>
                <c:pt idx="10">
                  <c:v>0.25</c:v>
                </c:pt>
                <c:pt idx="11">
                  <c:v>0.23606797749978981</c:v>
                </c:pt>
                <c:pt idx="12">
                  <c:v>0.20710678118654757</c:v>
                </c:pt>
                <c:pt idx="13">
                  <c:v>0.17839458616266546</c:v>
                </c:pt>
                <c:pt idx="14">
                  <c:v>0.15450849718747373</c:v>
                </c:pt>
                <c:pt idx="15">
                  <c:v>0.13540659228538016</c:v>
                </c:pt>
                <c:pt idx="16">
                  <c:v>0.12012653667602108</c:v>
                </c:pt>
                <c:pt idx="17">
                  <c:v>0.10775734467919425</c:v>
                </c:pt>
                <c:pt idx="18">
                  <c:v>9.7597050800551893E-2</c:v>
                </c:pt>
                <c:pt idx="19">
                  <c:v>8.9130178485097369E-2</c:v>
                </c:pt>
                <c:pt idx="20">
                  <c:v>8.1980390271855691E-2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F4-4485-AA8A-1D1E2F7E1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594576"/>
        <c:axId val="242592224"/>
      </c:scatterChart>
      <c:valAx>
        <c:axId val="242594576"/>
        <c:scaling>
          <c:orientation val="minMax"/>
          <c:max val="10"/>
          <c:min val="-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592224"/>
        <c:crosses val="autoZero"/>
        <c:crossBetween val="midCat"/>
      </c:valAx>
      <c:valAx>
        <c:axId val="24259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594576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Sheet1!$A$11:$A$31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Sheet1!$B$11:$B$31</c:f>
              <c:numCache>
                <c:formatCode>General</c:formatCode>
                <c:ptCount val="21"/>
                <c:pt idx="0">
                  <c:v>8.1980390271855691E-2</c:v>
                </c:pt>
                <c:pt idx="1">
                  <c:v>8.9130178485097369E-2</c:v>
                </c:pt>
                <c:pt idx="2">
                  <c:v>9.7597050800551893E-2</c:v>
                </c:pt>
                <c:pt idx="3">
                  <c:v>0.10775734467919425</c:v>
                </c:pt>
                <c:pt idx="4">
                  <c:v>0.12012653667602108</c:v>
                </c:pt>
                <c:pt idx="5">
                  <c:v>0.13540659228538016</c:v>
                </c:pt>
                <c:pt idx="6">
                  <c:v>0.15450849718747373</c:v>
                </c:pt>
                <c:pt idx="7">
                  <c:v>0.17839458616266546</c:v>
                </c:pt>
                <c:pt idx="8">
                  <c:v>0.20710678118654757</c:v>
                </c:pt>
                <c:pt idx="9">
                  <c:v>0.23606797749978981</c:v>
                </c:pt>
                <c:pt idx="10">
                  <c:v>0.25</c:v>
                </c:pt>
                <c:pt idx="11">
                  <c:v>0.23606797749978981</c:v>
                </c:pt>
                <c:pt idx="12">
                  <c:v>0.20710678118654757</c:v>
                </c:pt>
                <c:pt idx="13">
                  <c:v>0.17839458616266546</c:v>
                </c:pt>
                <c:pt idx="14">
                  <c:v>0.15450849718747373</c:v>
                </c:pt>
                <c:pt idx="15">
                  <c:v>0.13540659228538016</c:v>
                </c:pt>
                <c:pt idx="16">
                  <c:v>0.12012653667602108</c:v>
                </c:pt>
                <c:pt idx="17">
                  <c:v>0.10775734467919425</c:v>
                </c:pt>
                <c:pt idx="18">
                  <c:v>9.7597050800551893E-2</c:v>
                </c:pt>
                <c:pt idx="19">
                  <c:v>8.9130178485097369E-2</c:v>
                </c:pt>
                <c:pt idx="20">
                  <c:v>8.1980390271855691E-2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F4-4485-AA8A-1D1E2F7E1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595360"/>
        <c:axId val="242592616"/>
      </c:scatterChart>
      <c:valAx>
        <c:axId val="242595360"/>
        <c:scaling>
          <c:orientation val="minMax"/>
          <c:max val="10"/>
          <c:min val="-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592616"/>
        <c:crosses val="autoZero"/>
        <c:crossBetween val="midCat"/>
      </c:valAx>
      <c:valAx>
        <c:axId val="242592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59536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Sheet1!$A$11:$A$31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Sheet1!$B$11:$B$31</c:f>
              <c:numCache>
                <c:formatCode>General</c:formatCode>
                <c:ptCount val="21"/>
                <c:pt idx="0">
                  <c:v>8.1980390271855691E-2</c:v>
                </c:pt>
                <c:pt idx="1">
                  <c:v>8.9130178485097369E-2</c:v>
                </c:pt>
                <c:pt idx="2">
                  <c:v>9.7597050800551893E-2</c:v>
                </c:pt>
                <c:pt idx="3">
                  <c:v>0.10775734467919425</c:v>
                </c:pt>
                <c:pt idx="4">
                  <c:v>0.12012653667602108</c:v>
                </c:pt>
                <c:pt idx="5">
                  <c:v>0.13540659228538016</c:v>
                </c:pt>
                <c:pt idx="6">
                  <c:v>0.15450849718747373</c:v>
                </c:pt>
                <c:pt idx="7">
                  <c:v>0.17839458616266546</c:v>
                </c:pt>
                <c:pt idx="8">
                  <c:v>0.20710678118654757</c:v>
                </c:pt>
                <c:pt idx="9">
                  <c:v>0.23606797749978981</c:v>
                </c:pt>
                <c:pt idx="10">
                  <c:v>0.25</c:v>
                </c:pt>
                <c:pt idx="11">
                  <c:v>0.23606797749978981</c:v>
                </c:pt>
                <c:pt idx="12">
                  <c:v>0.20710678118654757</c:v>
                </c:pt>
                <c:pt idx="13">
                  <c:v>0.17839458616266546</c:v>
                </c:pt>
                <c:pt idx="14">
                  <c:v>0.15450849718747373</c:v>
                </c:pt>
                <c:pt idx="15">
                  <c:v>0.13540659228538016</c:v>
                </c:pt>
                <c:pt idx="16">
                  <c:v>0.12012653667602108</c:v>
                </c:pt>
                <c:pt idx="17">
                  <c:v>0.10775734467919425</c:v>
                </c:pt>
                <c:pt idx="18">
                  <c:v>9.7597050800551893E-2</c:v>
                </c:pt>
                <c:pt idx="19">
                  <c:v>8.9130178485097369E-2</c:v>
                </c:pt>
                <c:pt idx="20">
                  <c:v>8.1980390271855691E-2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F4-4485-AA8A-1D1E2F7E1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593400"/>
        <c:axId val="242597712"/>
      </c:scatterChart>
      <c:valAx>
        <c:axId val="242593400"/>
        <c:scaling>
          <c:orientation val="minMax"/>
          <c:max val="10"/>
          <c:min val="-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597712"/>
        <c:crosses val="autoZero"/>
        <c:crossBetween val="midCat"/>
      </c:valAx>
      <c:valAx>
        <c:axId val="242597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59340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Sheet1!$A$2:$A$111</c:f>
              <c:numCache>
                <c:formatCode>General</c:formatCode>
                <c:ptCount val="110"/>
                <c:pt idx="0">
                  <c:v>-9</c:v>
                </c:pt>
                <c:pt idx="1">
                  <c:v>-8</c:v>
                </c:pt>
                <c:pt idx="2">
                  <c:v>-7</c:v>
                </c:pt>
                <c:pt idx="3">
                  <c:v>-6</c:v>
                </c:pt>
                <c:pt idx="4">
                  <c:v>-5</c:v>
                </c:pt>
                <c:pt idx="5">
                  <c:v>-4</c:v>
                </c:pt>
                <c:pt idx="6">
                  <c:v>-3</c:v>
                </c:pt>
                <c:pt idx="7">
                  <c:v>-2</c:v>
                </c:pt>
                <c:pt idx="8">
                  <c:v>-1</c:v>
                </c:pt>
                <c:pt idx="9">
                  <c:v>0</c:v>
                </c:pt>
                <c:pt idx="10">
                  <c:v>1</c:v>
                </c:pt>
                <c:pt idx="11">
                  <c:v>1.01</c:v>
                </c:pt>
                <c:pt idx="12">
                  <c:v>1.02</c:v>
                </c:pt>
                <c:pt idx="13">
                  <c:v>1.03</c:v>
                </c:pt>
                <c:pt idx="14">
                  <c:v>1.04</c:v>
                </c:pt>
                <c:pt idx="15">
                  <c:v>1.05</c:v>
                </c:pt>
                <c:pt idx="16">
                  <c:v>1.06</c:v>
                </c:pt>
                <c:pt idx="17">
                  <c:v>1.07</c:v>
                </c:pt>
                <c:pt idx="18">
                  <c:v>1.08</c:v>
                </c:pt>
                <c:pt idx="19">
                  <c:v>1.0900000000000001</c:v>
                </c:pt>
                <c:pt idx="20">
                  <c:v>1.1000000000000001</c:v>
                </c:pt>
                <c:pt idx="21">
                  <c:v>1.1100000000000001</c:v>
                </c:pt>
                <c:pt idx="22">
                  <c:v>1.1200000000000001</c:v>
                </c:pt>
                <c:pt idx="23">
                  <c:v>1.1299999999999999</c:v>
                </c:pt>
                <c:pt idx="24">
                  <c:v>1.1399999999999999</c:v>
                </c:pt>
                <c:pt idx="25">
                  <c:v>1.1499999999999999</c:v>
                </c:pt>
                <c:pt idx="26">
                  <c:v>1.1599999999999999</c:v>
                </c:pt>
                <c:pt idx="27">
                  <c:v>1.17</c:v>
                </c:pt>
                <c:pt idx="28">
                  <c:v>1.18</c:v>
                </c:pt>
                <c:pt idx="29">
                  <c:v>1.19</c:v>
                </c:pt>
                <c:pt idx="30">
                  <c:v>1.2</c:v>
                </c:pt>
                <c:pt idx="31">
                  <c:v>1.21</c:v>
                </c:pt>
                <c:pt idx="32">
                  <c:v>1.22</c:v>
                </c:pt>
                <c:pt idx="33">
                  <c:v>1.23</c:v>
                </c:pt>
                <c:pt idx="34">
                  <c:v>1.24</c:v>
                </c:pt>
                <c:pt idx="35">
                  <c:v>1.25</c:v>
                </c:pt>
                <c:pt idx="36">
                  <c:v>1.26</c:v>
                </c:pt>
                <c:pt idx="37">
                  <c:v>1.27</c:v>
                </c:pt>
                <c:pt idx="38">
                  <c:v>1.28</c:v>
                </c:pt>
                <c:pt idx="39">
                  <c:v>1.29</c:v>
                </c:pt>
                <c:pt idx="40">
                  <c:v>1.3</c:v>
                </c:pt>
                <c:pt idx="41">
                  <c:v>1.31</c:v>
                </c:pt>
                <c:pt idx="42">
                  <c:v>1.32</c:v>
                </c:pt>
                <c:pt idx="43">
                  <c:v>1.33</c:v>
                </c:pt>
                <c:pt idx="44">
                  <c:v>1.34</c:v>
                </c:pt>
                <c:pt idx="45">
                  <c:v>1.35</c:v>
                </c:pt>
                <c:pt idx="46">
                  <c:v>1.36</c:v>
                </c:pt>
                <c:pt idx="47">
                  <c:v>1.37</c:v>
                </c:pt>
                <c:pt idx="48">
                  <c:v>1.38</c:v>
                </c:pt>
                <c:pt idx="49">
                  <c:v>1.39</c:v>
                </c:pt>
                <c:pt idx="50">
                  <c:v>1.4</c:v>
                </c:pt>
                <c:pt idx="51">
                  <c:v>1.41</c:v>
                </c:pt>
                <c:pt idx="52">
                  <c:v>1.42</c:v>
                </c:pt>
                <c:pt idx="53">
                  <c:v>1.43</c:v>
                </c:pt>
                <c:pt idx="54">
                  <c:v>1.44</c:v>
                </c:pt>
                <c:pt idx="55">
                  <c:v>1.45</c:v>
                </c:pt>
                <c:pt idx="56">
                  <c:v>1.46</c:v>
                </c:pt>
                <c:pt idx="57">
                  <c:v>1.47</c:v>
                </c:pt>
                <c:pt idx="58">
                  <c:v>1.48</c:v>
                </c:pt>
                <c:pt idx="59">
                  <c:v>1.49</c:v>
                </c:pt>
                <c:pt idx="60">
                  <c:v>1.5</c:v>
                </c:pt>
                <c:pt idx="61">
                  <c:v>1.51</c:v>
                </c:pt>
                <c:pt idx="62">
                  <c:v>1.52</c:v>
                </c:pt>
                <c:pt idx="63">
                  <c:v>1.53</c:v>
                </c:pt>
                <c:pt idx="64">
                  <c:v>1.54</c:v>
                </c:pt>
                <c:pt idx="65">
                  <c:v>1.55</c:v>
                </c:pt>
                <c:pt idx="66">
                  <c:v>1.56</c:v>
                </c:pt>
                <c:pt idx="67">
                  <c:v>1.57</c:v>
                </c:pt>
                <c:pt idx="68">
                  <c:v>1.58</c:v>
                </c:pt>
                <c:pt idx="69">
                  <c:v>1.59</c:v>
                </c:pt>
                <c:pt idx="70">
                  <c:v>1.6</c:v>
                </c:pt>
                <c:pt idx="71">
                  <c:v>1.61</c:v>
                </c:pt>
                <c:pt idx="72">
                  <c:v>1.62</c:v>
                </c:pt>
                <c:pt idx="73">
                  <c:v>1.63</c:v>
                </c:pt>
                <c:pt idx="74">
                  <c:v>1.64</c:v>
                </c:pt>
                <c:pt idx="75">
                  <c:v>1.65</c:v>
                </c:pt>
                <c:pt idx="76">
                  <c:v>1.66</c:v>
                </c:pt>
                <c:pt idx="77">
                  <c:v>1.67</c:v>
                </c:pt>
                <c:pt idx="78">
                  <c:v>1.68</c:v>
                </c:pt>
                <c:pt idx="79">
                  <c:v>1.69</c:v>
                </c:pt>
                <c:pt idx="80">
                  <c:v>1.7</c:v>
                </c:pt>
                <c:pt idx="81">
                  <c:v>1.71</c:v>
                </c:pt>
                <c:pt idx="82">
                  <c:v>1.72</c:v>
                </c:pt>
                <c:pt idx="83">
                  <c:v>1.73</c:v>
                </c:pt>
                <c:pt idx="84">
                  <c:v>1.74</c:v>
                </c:pt>
                <c:pt idx="85">
                  <c:v>1.75</c:v>
                </c:pt>
                <c:pt idx="86">
                  <c:v>1.76</c:v>
                </c:pt>
                <c:pt idx="87">
                  <c:v>1.77</c:v>
                </c:pt>
                <c:pt idx="88">
                  <c:v>1.78</c:v>
                </c:pt>
                <c:pt idx="89">
                  <c:v>1.79</c:v>
                </c:pt>
                <c:pt idx="90">
                  <c:v>1.8</c:v>
                </c:pt>
                <c:pt idx="91">
                  <c:v>1.81</c:v>
                </c:pt>
                <c:pt idx="92">
                  <c:v>1.82</c:v>
                </c:pt>
                <c:pt idx="93">
                  <c:v>1.83</c:v>
                </c:pt>
                <c:pt idx="94">
                  <c:v>1.84</c:v>
                </c:pt>
                <c:pt idx="95">
                  <c:v>1.85</c:v>
                </c:pt>
                <c:pt idx="96">
                  <c:v>1.86</c:v>
                </c:pt>
                <c:pt idx="97">
                  <c:v>1.87</c:v>
                </c:pt>
                <c:pt idx="98">
                  <c:v>1.88</c:v>
                </c:pt>
                <c:pt idx="99">
                  <c:v>1.89</c:v>
                </c:pt>
                <c:pt idx="100">
                  <c:v>1.9</c:v>
                </c:pt>
                <c:pt idx="101">
                  <c:v>1.91</c:v>
                </c:pt>
                <c:pt idx="102">
                  <c:v>1.92</c:v>
                </c:pt>
                <c:pt idx="103">
                  <c:v>1.93</c:v>
                </c:pt>
                <c:pt idx="104">
                  <c:v>1.94</c:v>
                </c:pt>
                <c:pt idx="105">
                  <c:v>1.95</c:v>
                </c:pt>
                <c:pt idx="106">
                  <c:v>1.96</c:v>
                </c:pt>
                <c:pt idx="107">
                  <c:v>1.97</c:v>
                </c:pt>
                <c:pt idx="108">
                  <c:v>1.98</c:v>
                </c:pt>
                <c:pt idx="109">
                  <c:v>1.99</c:v>
                </c:pt>
              </c:numCache>
            </c:numRef>
          </c:xVal>
          <c:yVal>
            <c:numRef>
              <c:f>Sheet1!$B$2:$B$111</c:f>
              <c:numCache>
                <c:formatCode>General</c:formatCode>
                <c:ptCount val="110"/>
                <c:pt idx="0">
                  <c:v>0.72727272727272729</c:v>
                </c:pt>
                <c:pt idx="1">
                  <c:v>0.7</c:v>
                </c:pt>
                <c:pt idx="2">
                  <c:v>0.66666666666666663</c:v>
                </c:pt>
                <c:pt idx="3">
                  <c:v>0.625</c:v>
                </c:pt>
                <c:pt idx="4">
                  <c:v>0.5714285714285714</c:v>
                </c:pt>
                <c:pt idx="5">
                  <c:v>0.5</c:v>
                </c:pt>
                <c:pt idx="6">
                  <c:v>0.4</c:v>
                </c:pt>
                <c:pt idx="7">
                  <c:v>0.25</c:v>
                </c:pt>
                <c:pt idx="8">
                  <c:v>0</c:v>
                </c:pt>
                <c:pt idx="9">
                  <c:v>-0.5</c:v>
                </c:pt>
                <c:pt idx="10">
                  <c:v>-2</c:v>
                </c:pt>
                <c:pt idx="11">
                  <c:v>-2.0303030303030303</c:v>
                </c:pt>
                <c:pt idx="12">
                  <c:v>-2.0612244897959182</c:v>
                </c:pt>
                <c:pt idx="13">
                  <c:v>-2.0927835051546393</c:v>
                </c:pt>
                <c:pt idx="14">
                  <c:v>-2.125</c:v>
                </c:pt>
                <c:pt idx="15">
                  <c:v>-2.1578947368421053</c:v>
                </c:pt>
                <c:pt idx="16">
                  <c:v>-2.191489361702128</c:v>
                </c:pt>
                <c:pt idx="17">
                  <c:v>-2.2258064516129035</c:v>
                </c:pt>
                <c:pt idx="18">
                  <c:v>-2.2608695652173916</c:v>
                </c:pt>
                <c:pt idx="19">
                  <c:v>-2.2967032967032965</c:v>
                </c:pt>
                <c:pt idx="20">
                  <c:v>-2.3333333333333335</c:v>
                </c:pt>
                <c:pt idx="21">
                  <c:v>-2.3707865168539333</c:v>
                </c:pt>
                <c:pt idx="22">
                  <c:v>-2.4090909090909096</c:v>
                </c:pt>
                <c:pt idx="23">
                  <c:v>-2.4482758620689653</c:v>
                </c:pt>
                <c:pt idx="24">
                  <c:v>-2.4883720930232553</c:v>
                </c:pt>
                <c:pt idx="25">
                  <c:v>-2.5294117647058818</c:v>
                </c:pt>
                <c:pt idx="26">
                  <c:v>-2.5714285714285712</c:v>
                </c:pt>
                <c:pt idx="27">
                  <c:v>-2.6144578313253009</c:v>
                </c:pt>
                <c:pt idx="28">
                  <c:v>-2.6585365853658529</c:v>
                </c:pt>
                <c:pt idx="29">
                  <c:v>-2.7037037037037033</c:v>
                </c:pt>
                <c:pt idx="30">
                  <c:v>-2.75</c:v>
                </c:pt>
                <c:pt idx="31">
                  <c:v>-2.7974683544303796</c:v>
                </c:pt>
                <c:pt idx="32">
                  <c:v>-2.8461538461538458</c:v>
                </c:pt>
                <c:pt idx="33">
                  <c:v>-2.8961038961038961</c:v>
                </c:pt>
                <c:pt idx="34">
                  <c:v>-2.9473684210526319</c:v>
                </c:pt>
                <c:pt idx="35">
                  <c:v>-3</c:v>
                </c:pt>
                <c:pt idx="36">
                  <c:v>-3.0540540540540539</c:v>
                </c:pt>
                <c:pt idx="37">
                  <c:v>-3.1095890410958904</c:v>
                </c:pt>
                <c:pt idx="38">
                  <c:v>-3.166666666666667</c:v>
                </c:pt>
                <c:pt idx="39">
                  <c:v>-3.2253521126760565</c:v>
                </c:pt>
                <c:pt idx="40">
                  <c:v>-3.2857142857142856</c:v>
                </c:pt>
                <c:pt idx="41">
                  <c:v>-3.347826086956522</c:v>
                </c:pt>
                <c:pt idx="42">
                  <c:v>-3.4117647058823537</c:v>
                </c:pt>
                <c:pt idx="43">
                  <c:v>-3.477611940298508</c:v>
                </c:pt>
                <c:pt idx="44">
                  <c:v>-3.5454545454545459</c:v>
                </c:pt>
                <c:pt idx="45">
                  <c:v>-3.6153846153846159</c:v>
                </c:pt>
                <c:pt idx="46">
                  <c:v>-3.6875000000000009</c:v>
                </c:pt>
                <c:pt idx="47">
                  <c:v>-3.7619047619047628</c:v>
                </c:pt>
                <c:pt idx="48">
                  <c:v>-3.8387096774193541</c:v>
                </c:pt>
                <c:pt idx="49">
                  <c:v>-3.9180327868852447</c:v>
                </c:pt>
                <c:pt idx="50">
                  <c:v>-3.9999999999999991</c:v>
                </c:pt>
                <c:pt idx="51">
                  <c:v>-4.0847457627118642</c:v>
                </c:pt>
                <c:pt idx="52">
                  <c:v>-4.1724137931034475</c:v>
                </c:pt>
                <c:pt idx="53">
                  <c:v>-4.2631578947368407</c:v>
                </c:pt>
                <c:pt idx="54">
                  <c:v>-4.3571428571428568</c:v>
                </c:pt>
                <c:pt idx="55">
                  <c:v>-4.4545454545454541</c:v>
                </c:pt>
                <c:pt idx="56">
                  <c:v>-4.5555555555555554</c:v>
                </c:pt>
                <c:pt idx="57">
                  <c:v>-4.6603773584905657</c:v>
                </c:pt>
                <c:pt idx="58">
                  <c:v>-4.7692307692307692</c:v>
                </c:pt>
                <c:pt idx="59">
                  <c:v>-4.882352941176471</c:v>
                </c:pt>
                <c:pt idx="60">
                  <c:v>-5</c:v>
                </c:pt>
                <c:pt idx="61">
                  <c:v>-5.1224489795918364</c:v>
                </c:pt>
                <c:pt idx="62">
                  <c:v>-5.25</c:v>
                </c:pt>
                <c:pt idx="63">
                  <c:v>-5.3829787234042561</c:v>
                </c:pt>
                <c:pt idx="64">
                  <c:v>-5.5217391304347831</c:v>
                </c:pt>
                <c:pt idx="65">
                  <c:v>-5.666666666666667</c:v>
                </c:pt>
                <c:pt idx="66">
                  <c:v>-5.8181818181818192</c:v>
                </c:pt>
                <c:pt idx="67">
                  <c:v>-5.9767441860465134</c:v>
                </c:pt>
                <c:pt idx="68">
                  <c:v>-6.1428571428571441</c:v>
                </c:pt>
                <c:pt idx="69">
                  <c:v>-6.3170731707317085</c:v>
                </c:pt>
                <c:pt idx="70">
                  <c:v>-6.5000000000000018</c:v>
                </c:pt>
                <c:pt idx="71">
                  <c:v>-6.6923076923076952</c:v>
                </c:pt>
                <c:pt idx="72">
                  <c:v>-6.8947368421052655</c:v>
                </c:pt>
                <c:pt idx="73">
                  <c:v>-7.1081081081081061</c:v>
                </c:pt>
                <c:pt idx="74">
                  <c:v>-7.3333333333333304</c:v>
                </c:pt>
                <c:pt idx="75">
                  <c:v>-7.5714285714285694</c:v>
                </c:pt>
                <c:pt idx="76">
                  <c:v>-7.8235294117647047</c:v>
                </c:pt>
                <c:pt idx="77">
                  <c:v>-8.0909090909090882</c:v>
                </c:pt>
                <c:pt idx="78">
                  <c:v>-8.3749999999999982</c:v>
                </c:pt>
                <c:pt idx="79">
                  <c:v>-8.6774193548387082</c:v>
                </c:pt>
                <c:pt idx="80">
                  <c:v>-9</c:v>
                </c:pt>
                <c:pt idx="81">
                  <c:v>-9.344827586206895</c:v>
                </c:pt>
                <c:pt idx="82">
                  <c:v>-9.7142857142857117</c:v>
                </c:pt>
                <c:pt idx="83">
                  <c:v>-10.111111111111111</c:v>
                </c:pt>
                <c:pt idx="84">
                  <c:v>-10.538461538461538</c:v>
                </c:pt>
                <c:pt idx="85">
                  <c:v>-11</c:v>
                </c:pt>
                <c:pt idx="86">
                  <c:v>-11.5</c:v>
                </c:pt>
                <c:pt idx="87">
                  <c:v>-12.043478260869566</c:v>
                </c:pt>
                <c:pt idx="88">
                  <c:v>-12.636363636363638</c:v>
                </c:pt>
                <c:pt idx="89">
                  <c:v>-13.285714285714288</c:v>
                </c:pt>
                <c:pt idx="90">
                  <c:v>-14.000000000000002</c:v>
                </c:pt>
                <c:pt idx="91">
                  <c:v>-14.789473684210531</c:v>
                </c:pt>
                <c:pt idx="92">
                  <c:v>-15.666666666666673</c:v>
                </c:pt>
                <c:pt idx="93">
                  <c:v>-16.64705882352942</c:v>
                </c:pt>
                <c:pt idx="94">
                  <c:v>-17.750000000000007</c:v>
                </c:pt>
                <c:pt idx="95">
                  <c:v>-19.000000000000011</c:v>
                </c:pt>
                <c:pt idx="96">
                  <c:v>-20.428571428571445</c:v>
                </c:pt>
                <c:pt idx="97">
                  <c:v>-22.076923076923094</c:v>
                </c:pt>
                <c:pt idx="98">
                  <c:v>-23.999999999999979</c:v>
                </c:pt>
                <c:pt idx="99">
                  <c:v>-26.272727272727245</c:v>
                </c:pt>
                <c:pt idx="100">
                  <c:v>-28.999999999999975</c:v>
                </c:pt>
                <c:pt idx="101">
                  <c:v>-32.333333333333307</c:v>
                </c:pt>
                <c:pt idx="102">
                  <c:v>-36.499999999999964</c:v>
                </c:pt>
                <c:pt idx="103">
                  <c:v>-41.857142857142819</c:v>
                </c:pt>
                <c:pt idx="104">
                  <c:v>-48.999999999999957</c:v>
                </c:pt>
                <c:pt idx="105">
                  <c:v>-58.99999999999995</c:v>
                </c:pt>
                <c:pt idx="106">
                  <c:v>-73.999999999999929</c:v>
                </c:pt>
                <c:pt idx="107">
                  <c:v>-98.999999999999901</c:v>
                </c:pt>
                <c:pt idx="108">
                  <c:v>-148.99999999999986</c:v>
                </c:pt>
                <c:pt idx="109">
                  <c:v>-298.99999999999977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B3E-4641-B86B-0377AD5CCB80}"/>
            </c:ext>
          </c:extLst>
        </c:ser>
        <c:ser>
          <c:idx val="1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Sheet1!$D$2:$D$108</c:f>
              <c:numCache>
                <c:formatCode>General</c:formatCode>
                <c:ptCount val="107"/>
                <c:pt idx="0">
                  <c:v>2.0099999999999998</c:v>
                </c:pt>
                <c:pt idx="1">
                  <c:v>2.02</c:v>
                </c:pt>
                <c:pt idx="2">
                  <c:v>2.0299999999999998</c:v>
                </c:pt>
                <c:pt idx="3">
                  <c:v>2.04</c:v>
                </c:pt>
                <c:pt idx="4">
                  <c:v>2.0499999999999998</c:v>
                </c:pt>
                <c:pt idx="5">
                  <c:v>2.06</c:v>
                </c:pt>
                <c:pt idx="6">
                  <c:v>2.0699999999999998</c:v>
                </c:pt>
                <c:pt idx="7">
                  <c:v>2.08</c:v>
                </c:pt>
                <c:pt idx="8">
                  <c:v>2.09</c:v>
                </c:pt>
                <c:pt idx="9">
                  <c:v>2.1</c:v>
                </c:pt>
                <c:pt idx="10">
                  <c:v>2.11</c:v>
                </c:pt>
                <c:pt idx="11">
                  <c:v>2.12</c:v>
                </c:pt>
                <c:pt idx="12">
                  <c:v>2.13</c:v>
                </c:pt>
                <c:pt idx="13">
                  <c:v>2.14</c:v>
                </c:pt>
                <c:pt idx="14">
                  <c:v>2.15</c:v>
                </c:pt>
                <c:pt idx="15">
                  <c:v>2.16</c:v>
                </c:pt>
                <c:pt idx="16">
                  <c:v>2.17</c:v>
                </c:pt>
                <c:pt idx="17">
                  <c:v>2.1800000000000002</c:v>
                </c:pt>
                <c:pt idx="18">
                  <c:v>2.19</c:v>
                </c:pt>
                <c:pt idx="19">
                  <c:v>2.2000000000000002</c:v>
                </c:pt>
                <c:pt idx="20">
                  <c:v>2.21</c:v>
                </c:pt>
                <c:pt idx="21">
                  <c:v>2.2200000000000002</c:v>
                </c:pt>
                <c:pt idx="22">
                  <c:v>2.23</c:v>
                </c:pt>
                <c:pt idx="23">
                  <c:v>2.2400000000000002</c:v>
                </c:pt>
                <c:pt idx="24">
                  <c:v>2.2500000000000102</c:v>
                </c:pt>
                <c:pt idx="25">
                  <c:v>2.26000000000001</c:v>
                </c:pt>
                <c:pt idx="26">
                  <c:v>2.2700000000000098</c:v>
                </c:pt>
                <c:pt idx="27">
                  <c:v>2.28000000000001</c:v>
                </c:pt>
                <c:pt idx="28">
                  <c:v>2.2900000000000098</c:v>
                </c:pt>
                <c:pt idx="29">
                  <c:v>2.30000000000001</c:v>
                </c:pt>
                <c:pt idx="30">
                  <c:v>2.3100000000000098</c:v>
                </c:pt>
                <c:pt idx="31">
                  <c:v>2.3200000000000101</c:v>
                </c:pt>
                <c:pt idx="32">
                  <c:v>2.3300000000000098</c:v>
                </c:pt>
                <c:pt idx="33">
                  <c:v>2.3400000000000101</c:v>
                </c:pt>
                <c:pt idx="34">
                  <c:v>2.3500000000000099</c:v>
                </c:pt>
                <c:pt idx="35">
                  <c:v>2.3600000000000101</c:v>
                </c:pt>
                <c:pt idx="36">
                  <c:v>2.3700000000000099</c:v>
                </c:pt>
                <c:pt idx="37">
                  <c:v>2.3800000000000101</c:v>
                </c:pt>
                <c:pt idx="38">
                  <c:v>2.3900000000000099</c:v>
                </c:pt>
                <c:pt idx="39">
                  <c:v>2.4000000000000101</c:v>
                </c:pt>
                <c:pt idx="40">
                  <c:v>2.4100000000000099</c:v>
                </c:pt>
                <c:pt idx="41">
                  <c:v>2.4200000000000101</c:v>
                </c:pt>
                <c:pt idx="42">
                  <c:v>2.4300000000000099</c:v>
                </c:pt>
                <c:pt idx="43">
                  <c:v>2.4400000000000102</c:v>
                </c:pt>
                <c:pt idx="44">
                  <c:v>2.4500000000000099</c:v>
                </c:pt>
                <c:pt idx="45">
                  <c:v>2.4600000000000102</c:v>
                </c:pt>
                <c:pt idx="46">
                  <c:v>2.47000000000001</c:v>
                </c:pt>
                <c:pt idx="47">
                  <c:v>2.4800000000000102</c:v>
                </c:pt>
                <c:pt idx="48">
                  <c:v>2.49000000000001</c:v>
                </c:pt>
                <c:pt idx="49">
                  <c:v>2.5000000000000102</c:v>
                </c:pt>
                <c:pt idx="50">
                  <c:v>2.51000000000001</c:v>
                </c:pt>
                <c:pt idx="51">
                  <c:v>2.5200000000000098</c:v>
                </c:pt>
                <c:pt idx="52">
                  <c:v>2.53000000000001</c:v>
                </c:pt>
                <c:pt idx="53">
                  <c:v>2.5400000000000098</c:v>
                </c:pt>
                <c:pt idx="54">
                  <c:v>2.55000000000001</c:v>
                </c:pt>
                <c:pt idx="55">
                  <c:v>2.5600000000000098</c:v>
                </c:pt>
                <c:pt idx="56">
                  <c:v>2.5700000000000101</c:v>
                </c:pt>
                <c:pt idx="57">
                  <c:v>2.5800000000000098</c:v>
                </c:pt>
                <c:pt idx="58">
                  <c:v>2.5900000000000101</c:v>
                </c:pt>
                <c:pt idx="59">
                  <c:v>2.6000000000000099</c:v>
                </c:pt>
                <c:pt idx="60">
                  <c:v>2.6100000000000101</c:v>
                </c:pt>
                <c:pt idx="61">
                  <c:v>2.6200000000000099</c:v>
                </c:pt>
                <c:pt idx="62">
                  <c:v>2.6300000000000101</c:v>
                </c:pt>
                <c:pt idx="63">
                  <c:v>2.6400000000000099</c:v>
                </c:pt>
                <c:pt idx="64">
                  <c:v>2.6500000000000101</c:v>
                </c:pt>
                <c:pt idx="65">
                  <c:v>2.6600000000000099</c:v>
                </c:pt>
                <c:pt idx="66">
                  <c:v>2.6700000000000199</c:v>
                </c:pt>
                <c:pt idx="67">
                  <c:v>2.6800000000000099</c:v>
                </c:pt>
                <c:pt idx="68">
                  <c:v>2.6900000000000199</c:v>
                </c:pt>
                <c:pt idx="69">
                  <c:v>2.7000000000000202</c:v>
                </c:pt>
                <c:pt idx="70">
                  <c:v>2.7100000000000199</c:v>
                </c:pt>
                <c:pt idx="71">
                  <c:v>2.7200000000000202</c:v>
                </c:pt>
                <c:pt idx="72">
                  <c:v>2.73000000000002</c:v>
                </c:pt>
                <c:pt idx="73">
                  <c:v>2.7400000000000202</c:v>
                </c:pt>
                <c:pt idx="74">
                  <c:v>2.75000000000002</c:v>
                </c:pt>
                <c:pt idx="75">
                  <c:v>2.7600000000000202</c:v>
                </c:pt>
                <c:pt idx="76">
                  <c:v>2.77000000000002</c:v>
                </c:pt>
                <c:pt idx="77">
                  <c:v>2.7800000000000198</c:v>
                </c:pt>
                <c:pt idx="78">
                  <c:v>2.79000000000002</c:v>
                </c:pt>
                <c:pt idx="79">
                  <c:v>2.8000000000000198</c:v>
                </c:pt>
                <c:pt idx="80">
                  <c:v>2.81000000000002</c:v>
                </c:pt>
                <c:pt idx="81">
                  <c:v>2.8200000000000198</c:v>
                </c:pt>
                <c:pt idx="82">
                  <c:v>2.8300000000000201</c:v>
                </c:pt>
                <c:pt idx="83">
                  <c:v>2.8400000000000198</c:v>
                </c:pt>
                <c:pt idx="84">
                  <c:v>2.8500000000000201</c:v>
                </c:pt>
                <c:pt idx="85">
                  <c:v>2.8600000000000199</c:v>
                </c:pt>
                <c:pt idx="86">
                  <c:v>2.8700000000000201</c:v>
                </c:pt>
                <c:pt idx="87">
                  <c:v>2.8800000000000199</c:v>
                </c:pt>
                <c:pt idx="88">
                  <c:v>2.8900000000000201</c:v>
                </c:pt>
                <c:pt idx="89">
                  <c:v>2.9000000000000199</c:v>
                </c:pt>
                <c:pt idx="90">
                  <c:v>2.9100000000000201</c:v>
                </c:pt>
                <c:pt idx="91">
                  <c:v>2.9200000000000199</c:v>
                </c:pt>
                <c:pt idx="92">
                  <c:v>2.9300000000000201</c:v>
                </c:pt>
                <c:pt idx="93">
                  <c:v>2.9400000000000199</c:v>
                </c:pt>
                <c:pt idx="94">
                  <c:v>2.9500000000000202</c:v>
                </c:pt>
                <c:pt idx="95">
                  <c:v>2.9600000000000199</c:v>
                </c:pt>
                <c:pt idx="96">
                  <c:v>2.9700000000000202</c:v>
                </c:pt>
                <c:pt idx="97">
                  <c:v>2.98000000000002</c:v>
                </c:pt>
                <c:pt idx="98">
                  <c:v>2.9900000000000202</c:v>
                </c:pt>
                <c:pt idx="99">
                  <c:v>3.00000000000002</c:v>
                </c:pt>
                <c:pt idx="100">
                  <c:v>4</c:v>
                </c:pt>
                <c:pt idx="101">
                  <c:v>4.9999999999999796</c:v>
                </c:pt>
                <c:pt idx="102">
                  <c:v>5.99999999999996</c:v>
                </c:pt>
                <c:pt idx="103">
                  <c:v>6.9999999999999396</c:v>
                </c:pt>
                <c:pt idx="104">
                  <c:v>7.9999999999999201</c:v>
                </c:pt>
                <c:pt idx="105">
                  <c:v>8.9999999999999005</c:v>
                </c:pt>
                <c:pt idx="106">
                  <c:v>9.9999999999998792</c:v>
                </c:pt>
              </c:numCache>
            </c:numRef>
          </c:xVal>
          <c:yVal>
            <c:numRef>
              <c:f>Sheet1!$E$2:$E$108</c:f>
              <c:numCache>
                <c:formatCode>General</c:formatCode>
                <c:ptCount val="107"/>
                <c:pt idx="0">
                  <c:v>301.00000000000642</c:v>
                </c:pt>
                <c:pt idx="1">
                  <c:v>150.99999999999986</c:v>
                </c:pt>
                <c:pt idx="2">
                  <c:v>101.00000000000065</c:v>
                </c:pt>
                <c:pt idx="3">
                  <c:v>75.999999999999929</c:v>
                </c:pt>
                <c:pt idx="4">
                  <c:v>61.000000000000213</c:v>
                </c:pt>
                <c:pt idx="5">
                  <c:v>50.999999999999957</c:v>
                </c:pt>
                <c:pt idx="6">
                  <c:v>43.857142857142954</c:v>
                </c:pt>
                <c:pt idx="7">
                  <c:v>38.499999999999964</c:v>
                </c:pt>
                <c:pt idx="8">
                  <c:v>34.333333333333385</c:v>
                </c:pt>
                <c:pt idx="9">
                  <c:v>30.999999999999975</c:v>
                </c:pt>
                <c:pt idx="10">
                  <c:v>28.272727272727302</c:v>
                </c:pt>
                <c:pt idx="11">
                  <c:v>25.999999999999979</c:v>
                </c:pt>
                <c:pt idx="12">
                  <c:v>24.076923076923094</c:v>
                </c:pt>
                <c:pt idx="13">
                  <c:v>22.428571428571409</c:v>
                </c:pt>
                <c:pt idx="14">
                  <c:v>21.000000000000011</c:v>
                </c:pt>
                <c:pt idx="15">
                  <c:v>19.749999999999982</c:v>
                </c:pt>
                <c:pt idx="16">
                  <c:v>18.64705882352942</c:v>
                </c:pt>
                <c:pt idx="17">
                  <c:v>17.666666666666654</c:v>
                </c:pt>
                <c:pt idx="18">
                  <c:v>16.789473684210531</c:v>
                </c:pt>
                <c:pt idx="19">
                  <c:v>15.999999999999988</c:v>
                </c:pt>
                <c:pt idx="20">
                  <c:v>15.285714285714288</c:v>
                </c:pt>
                <c:pt idx="21">
                  <c:v>14.636363636363624</c:v>
                </c:pt>
                <c:pt idx="22">
                  <c:v>14.043478260869566</c:v>
                </c:pt>
                <c:pt idx="23">
                  <c:v>13.499999999999989</c:v>
                </c:pt>
                <c:pt idx="24">
                  <c:v>12.99999999999951</c:v>
                </c:pt>
                <c:pt idx="25">
                  <c:v>12.538461538461094</c:v>
                </c:pt>
                <c:pt idx="26">
                  <c:v>12.111111111110707</c:v>
                </c:pt>
                <c:pt idx="27">
                  <c:v>11.714285714285332</c:v>
                </c:pt>
                <c:pt idx="28">
                  <c:v>11.344827586206547</c:v>
                </c:pt>
                <c:pt idx="29">
                  <c:v>10.999999999999666</c:v>
                </c:pt>
                <c:pt idx="30">
                  <c:v>10.677419354838403</c:v>
                </c:pt>
                <c:pt idx="31">
                  <c:v>10.374999999999705</c:v>
                </c:pt>
                <c:pt idx="32">
                  <c:v>10.09090909090882</c:v>
                </c:pt>
                <c:pt idx="33">
                  <c:v>9.8235294117644454</c:v>
                </c:pt>
                <c:pt idx="34">
                  <c:v>9.5714285714283296</c:v>
                </c:pt>
                <c:pt idx="35">
                  <c:v>9.3333333333330994</c:v>
                </c:pt>
                <c:pt idx="36">
                  <c:v>9.1081081081078921</c:v>
                </c:pt>
                <c:pt idx="37">
                  <c:v>8.8947368421050523</c:v>
                </c:pt>
                <c:pt idx="38">
                  <c:v>8.692307692307498</c:v>
                </c:pt>
                <c:pt idx="39">
                  <c:v>8.4999999999998099</c:v>
                </c:pt>
                <c:pt idx="40">
                  <c:v>8.3170731707315309</c:v>
                </c:pt>
                <c:pt idx="41">
                  <c:v>8.14285714285697</c:v>
                </c:pt>
                <c:pt idx="42">
                  <c:v>7.9767441860463508</c:v>
                </c:pt>
                <c:pt idx="43">
                  <c:v>7.8181818181816611</c:v>
                </c:pt>
                <c:pt idx="44">
                  <c:v>7.6666666666665195</c:v>
                </c:pt>
                <c:pt idx="45">
                  <c:v>7.5217391304346384</c:v>
                </c:pt>
                <c:pt idx="46">
                  <c:v>7.3829787234041202</c:v>
                </c:pt>
                <c:pt idx="47">
                  <c:v>7.2499999999998677</c:v>
                </c:pt>
                <c:pt idx="48">
                  <c:v>7.1224489795917121</c:v>
                </c:pt>
                <c:pt idx="49">
                  <c:v>6.9999999999998774</c:v>
                </c:pt>
                <c:pt idx="50">
                  <c:v>6.8823529411763555</c:v>
                </c:pt>
                <c:pt idx="51">
                  <c:v>6.7692307692306608</c:v>
                </c:pt>
                <c:pt idx="52">
                  <c:v>6.6603773584904591</c:v>
                </c:pt>
                <c:pt idx="53">
                  <c:v>6.555555555555455</c:v>
                </c:pt>
                <c:pt idx="54">
                  <c:v>6.4545454545453547</c:v>
                </c:pt>
                <c:pt idx="55">
                  <c:v>6.3571428571427635</c:v>
                </c:pt>
                <c:pt idx="56">
                  <c:v>6.2631578947367492</c:v>
                </c:pt>
                <c:pt idx="57">
                  <c:v>6.1724137931033605</c:v>
                </c:pt>
                <c:pt idx="58">
                  <c:v>6.084745762711778</c:v>
                </c:pt>
                <c:pt idx="59">
                  <c:v>5.9999999999999183</c:v>
                </c:pt>
                <c:pt idx="60">
                  <c:v>5.9180327868851643</c:v>
                </c:pt>
                <c:pt idx="61">
                  <c:v>5.8387096774192777</c:v>
                </c:pt>
                <c:pt idx="62">
                  <c:v>5.7619047619046855</c:v>
                </c:pt>
                <c:pt idx="63">
                  <c:v>5.6874999999999272</c:v>
                </c:pt>
                <c:pt idx="64">
                  <c:v>5.6153846153845439</c:v>
                </c:pt>
                <c:pt idx="65">
                  <c:v>5.5454545454544775</c:v>
                </c:pt>
                <c:pt idx="66">
                  <c:v>5.4776119402983747</c:v>
                </c:pt>
                <c:pt idx="67">
                  <c:v>5.4117647058822884</c:v>
                </c:pt>
                <c:pt idx="68">
                  <c:v>5.3478260869563963</c:v>
                </c:pt>
                <c:pt idx="69">
                  <c:v>5.2857142857141621</c:v>
                </c:pt>
                <c:pt idx="70">
                  <c:v>5.2253521126759379</c:v>
                </c:pt>
                <c:pt idx="71">
                  <c:v>5.1666666666665497</c:v>
                </c:pt>
                <c:pt idx="72">
                  <c:v>5.1095890410957781</c:v>
                </c:pt>
                <c:pt idx="73">
                  <c:v>5.0540540540539434</c:v>
                </c:pt>
                <c:pt idx="74">
                  <c:v>4.9999999999998934</c:v>
                </c:pt>
                <c:pt idx="75">
                  <c:v>4.9473684210525262</c:v>
                </c:pt>
                <c:pt idx="76">
                  <c:v>4.8961038961037948</c:v>
                </c:pt>
                <c:pt idx="77">
                  <c:v>4.846153846153749</c:v>
                </c:pt>
                <c:pt idx="78">
                  <c:v>4.7974683544302836</c:v>
                </c:pt>
                <c:pt idx="79">
                  <c:v>4.7499999999999067</c:v>
                </c:pt>
                <c:pt idx="80">
                  <c:v>4.7037037037036118</c:v>
                </c:pt>
                <c:pt idx="81">
                  <c:v>4.6585365853657654</c:v>
                </c:pt>
                <c:pt idx="82">
                  <c:v>4.6144578313252138</c:v>
                </c:pt>
                <c:pt idx="83">
                  <c:v>4.5714285714284868</c:v>
                </c:pt>
                <c:pt idx="84">
                  <c:v>4.5294117647057988</c:v>
                </c:pt>
                <c:pt idx="85">
                  <c:v>4.488372093023175</c:v>
                </c:pt>
                <c:pt idx="86">
                  <c:v>4.4482758620688863</c:v>
                </c:pt>
                <c:pt idx="87">
                  <c:v>4.4090909090908319</c:v>
                </c:pt>
                <c:pt idx="88">
                  <c:v>4.3707865168538564</c:v>
                </c:pt>
                <c:pt idx="89">
                  <c:v>4.3333333333332593</c:v>
                </c:pt>
                <c:pt idx="90">
                  <c:v>4.2967032967032237</c:v>
                </c:pt>
                <c:pt idx="91">
                  <c:v>4.2608695652173205</c:v>
                </c:pt>
                <c:pt idx="92">
                  <c:v>4.2258064516128337</c:v>
                </c:pt>
                <c:pt idx="93">
                  <c:v>4.1914893617020601</c:v>
                </c:pt>
                <c:pt idx="94">
                  <c:v>4.1578947368420378</c:v>
                </c:pt>
                <c:pt idx="95">
                  <c:v>4.1249999999999352</c:v>
                </c:pt>
                <c:pt idx="96">
                  <c:v>4.0927835051545749</c:v>
                </c:pt>
                <c:pt idx="97">
                  <c:v>4.0612244897958556</c:v>
                </c:pt>
                <c:pt idx="98">
                  <c:v>4.0303030303029681</c:v>
                </c:pt>
                <c:pt idx="99">
                  <c:v>3.9999999999999396</c:v>
                </c:pt>
                <c:pt idx="100">
                  <c:v>2.5</c:v>
                </c:pt>
                <c:pt idx="101">
                  <c:v>2.0000000000000067</c:v>
                </c:pt>
                <c:pt idx="102">
                  <c:v>1.7500000000000075</c:v>
                </c:pt>
                <c:pt idx="103">
                  <c:v>1.6000000000000072</c:v>
                </c:pt>
                <c:pt idx="104">
                  <c:v>1.5000000000000067</c:v>
                </c:pt>
                <c:pt idx="105">
                  <c:v>1.4285714285714346</c:v>
                </c:pt>
                <c:pt idx="106">
                  <c:v>1.3750000000000058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B3E-4641-B86B-0377AD5CC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804544"/>
        <c:axId val="236805720"/>
      </c:scatterChart>
      <c:valAx>
        <c:axId val="236804544"/>
        <c:scaling>
          <c:orientation val="minMax"/>
          <c:max val="4"/>
          <c:min val="-1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805720"/>
        <c:crosses val="autoZero"/>
        <c:crossBetween val="midCat"/>
      </c:valAx>
      <c:valAx>
        <c:axId val="236805720"/>
        <c:scaling>
          <c:orientation val="minMax"/>
          <c:max val="300"/>
          <c:min val="-30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804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Sheet1!$G$3:$G$111</c:f>
              <c:numCache>
                <c:formatCode>General</c:formatCode>
                <c:ptCount val="10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9.01</c:v>
                </c:pt>
                <c:pt idx="11">
                  <c:v>9.02</c:v>
                </c:pt>
                <c:pt idx="12">
                  <c:v>9.0299999999999994</c:v>
                </c:pt>
                <c:pt idx="13">
                  <c:v>9.0399999999999991</c:v>
                </c:pt>
                <c:pt idx="14">
                  <c:v>9.0500000000000007</c:v>
                </c:pt>
                <c:pt idx="15">
                  <c:v>9.06</c:v>
                </c:pt>
                <c:pt idx="16">
                  <c:v>9.07</c:v>
                </c:pt>
                <c:pt idx="17">
                  <c:v>9.08</c:v>
                </c:pt>
                <c:pt idx="18">
                  <c:v>9.09</c:v>
                </c:pt>
                <c:pt idx="19">
                  <c:v>9.1</c:v>
                </c:pt>
                <c:pt idx="20">
                  <c:v>9.11</c:v>
                </c:pt>
                <c:pt idx="21">
                  <c:v>9.120000000000001</c:v>
                </c:pt>
                <c:pt idx="22">
                  <c:v>9.129999999999999</c:v>
                </c:pt>
                <c:pt idx="23">
                  <c:v>9.14</c:v>
                </c:pt>
                <c:pt idx="24">
                  <c:v>9.15</c:v>
                </c:pt>
                <c:pt idx="25">
                  <c:v>9.16</c:v>
                </c:pt>
                <c:pt idx="26">
                  <c:v>9.17</c:v>
                </c:pt>
                <c:pt idx="27">
                  <c:v>9.18</c:v>
                </c:pt>
                <c:pt idx="28">
                  <c:v>9.19</c:v>
                </c:pt>
                <c:pt idx="29">
                  <c:v>9.1999999999999993</c:v>
                </c:pt>
                <c:pt idx="30">
                  <c:v>9.2100000000000009</c:v>
                </c:pt>
                <c:pt idx="31">
                  <c:v>9.2200000000000006</c:v>
                </c:pt>
                <c:pt idx="32">
                  <c:v>9.23</c:v>
                </c:pt>
                <c:pt idx="33">
                  <c:v>9.24</c:v>
                </c:pt>
                <c:pt idx="34">
                  <c:v>9.25</c:v>
                </c:pt>
                <c:pt idx="35">
                  <c:v>9.26</c:v>
                </c:pt>
                <c:pt idx="36">
                  <c:v>9.27</c:v>
                </c:pt>
                <c:pt idx="37">
                  <c:v>9.2799999999999994</c:v>
                </c:pt>
                <c:pt idx="38">
                  <c:v>9.2899999999999991</c:v>
                </c:pt>
                <c:pt idx="39">
                  <c:v>9.3000000000000007</c:v>
                </c:pt>
                <c:pt idx="40">
                  <c:v>9.31</c:v>
                </c:pt>
                <c:pt idx="41">
                  <c:v>9.32</c:v>
                </c:pt>
                <c:pt idx="42">
                  <c:v>9.33</c:v>
                </c:pt>
                <c:pt idx="43">
                  <c:v>9.34</c:v>
                </c:pt>
                <c:pt idx="44">
                  <c:v>9.35</c:v>
                </c:pt>
                <c:pt idx="45">
                  <c:v>9.36</c:v>
                </c:pt>
                <c:pt idx="46">
                  <c:v>9.370000000000001</c:v>
                </c:pt>
                <c:pt idx="47">
                  <c:v>9.379999999999999</c:v>
                </c:pt>
                <c:pt idx="48">
                  <c:v>9.39</c:v>
                </c:pt>
                <c:pt idx="49">
                  <c:v>9.4</c:v>
                </c:pt>
                <c:pt idx="50">
                  <c:v>9.41</c:v>
                </c:pt>
                <c:pt idx="51">
                  <c:v>9.42</c:v>
                </c:pt>
                <c:pt idx="52">
                  <c:v>9.43</c:v>
                </c:pt>
                <c:pt idx="53">
                  <c:v>9.44</c:v>
                </c:pt>
                <c:pt idx="54">
                  <c:v>9.4499999999999993</c:v>
                </c:pt>
                <c:pt idx="55">
                  <c:v>9.4600000000000009</c:v>
                </c:pt>
                <c:pt idx="56">
                  <c:v>9.4700000000000006</c:v>
                </c:pt>
                <c:pt idx="57">
                  <c:v>9.48</c:v>
                </c:pt>
                <c:pt idx="58">
                  <c:v>9.49</c:v>
                </c:pt>
                <c:pt idx="59">
                  <c:v>9.5</c:v>
                </c:pt>
                <c:pt idx="60">
                  <c:v>9.51</c:v>
                </c:pt>
                <c:pt idx="61">
                  <c:v>9.52</c:v>
                </c:pt>
                <c:pt idx="62">
                  <c:v>9.5299999999999994</c:v>
                </c:pt>
                <c:pt idx="63">
                  <c:v>9.5399999999999991</c:v>
                </c:pt>
                <c:pt idx="64">
                  <c:v>9.5500000000000007</c:v>
                </c:pt>
                <c:pt idx="65">
                  <c:v>9.56</c:v>
                </c:pt>
                <c:pt idx="66">
                  <c:v>9.57</c:v>
                </c:pt>
                <c:pt idx="67">
                  <c:v>9.58</c:v>
                </c:pt>
                <c:pt idx="68">
                  <c:v>9.59</c:v>
                </c:pt>
                <c:pt idx="69">
                  <c:v>9.6</c:v>
                </c:pt>
                <c:pt idx="70">
                  <c:v>9.61</c:v>
                </c:pt>
                <c:pt idx="71">
                  <c:v>9.620000000000001</c:v>
                </c:pt>
                <c:pt idx="72">
                  <c:v>9.629999999999999</c:v>
                </c:pt>
                <c:pt idx="73">
                  <c:v>9.64</c:v>
                </c:pt>
                <c:pt idx="74">
                  <c:v>9.65</c:v>
                </c:pt>
                <c:pt idx="75">
                  <c:v>9.66</c:v>
                </c:pt>
                <c:pt idx="76">
                  <c:v>9.67</c:v>
                </c:pt>
                <c:pt idx="77">
                  <c:v>9.68</c:v>
                </c:pt>
                <c:pt idx="78">
                  <c:v>9.69</c:v>
                </c:pt>
                <c:pt idx="79">
                  <c:v>9.6999999999999993</c:v>
                </c:pt>
                <c:pt idx="80">
                  <c:v>9.7100000000000009</c:v>
                </c:pt>
                <c:pt idx="81">
                  <c:v>9.7200000000000006</c:v>
                </c:pt>
                <c:pt idx="82">
                  <c:v>9.73</c:v>
                </c:pt>
                <c:pt idx="83">
                  <c:v>9.74</c:v>
                </c:pt>
                <c:pt idx="84">
                  <c:v>9.75</c:v>
                </c:pt>
                <c:pt idx="85">
                  <c:v>9.76</c:v>
                </c:pt>
                <c:pt idx="86">
                  <c:v>9.77</c:v>
                </c:pt>
                <c:pt idx="87">
                  <c:v>9.7799999999999994</c:v>
                </c:pt>
                <c:pt idx="88">
                  <c:v>9.7899999999999991</c:v>
                </c:pt>
                <c:pt idx="89">
                  <c:v>9.8000000000000007</c:v>
                </c:pt>
                <c:pt idx="90">
                  <c:v>9.81</c:v>
                </c:pt>
                <c:pt idx="91">
                  <c:v>9.82</c:v>
                </c:pt>
                <c:pt idx="92">
                  <c:v>9.83</c:v>
                </c:pt>
                <c:pt idx="93">
                  <c:v>9.84</c:v>
                </c:pt>
                <c:pt idx="94">
                  <c:v>9.85</c:v>
                </c:pt>
                <c:pt idx="95">
                  <c:v>9.86</c:v>
                </c:pt>
                <c:pt idx="96">
                  <c:v>9.870000000000001</c:v>
                </c:pt>
                <c:pt idx="97">
                  <c:v>9.879999999999999</c:v>
                </c:pt>
                <c:pt idx="98">
                  <c:v>9.89</c:v>
                </c:pt>
                <c:pt idx="99">
                  <c:v>9.9</c:v>
                </c:pt>
                <c:pt idx="100">
                  <c:v>9.91</c:v>
                </c:pt>
                <c:pt idx="101">
                  <c:v>9.92</c:v>
                </c:pt>
                <c:pt idx="102">
                  <c:v>9.93</c:v>
                </c:pt>
                <c:pt idx="103">
                  <c:v>9.94</c:v>
                </c:pt>
                <c:pt idx="104">
                  <c:v>9.9499999999999993</c:v>
                </c:pt>
                <c:pt idx="105">
                  <c:v>9.9600000000000009</c:v>
                </c:pt>
                <c:pt idx="106">
                  <c:v>9.9700000000000006</c:v>
                </c:pt>
                <c:pt idx="107">
                  <c:v>9.98</c:v>
                </c:pt>
                <c:pt idx="108">
                  <c:v>9.99</c:v>
                </c:pt>
              </c:numCache>
            </c:numRef>
          </c:xVal>
          <c:yVal>
            <c:numRef>
              <c:f>Sheet1!$H$3:$H$111</c:f>
              <c:numCache>
                <c:formatCode>General</c:formatCode>
                <c:ptCount val="109"/>
                <c:pt idx="0">
                  <c:v>0.4</c:v>
                </c:pt>
                <c:pt idx="1">
                  <c:v>0.33333333333333331</c:v>
                </c:pt>
                <c:pt idx="2">
                  <c:v>0.32322330470336313</c:v>
                </c:pt>
                <c:pt idx="3">
                  <c:v>0.32399274177587467</c:v>
                </c:pt>
                <c:pt idx="4">
                  <c:v>0.33333333333333331</c:v>
                </c:pt>
                <c:pt idx="5">
                  <c:v>0.35278640450004206</c:v>
                </c:pt>
                <c:pt idx="6">
                  <c:v>0.38762756430420553</c:v>
                </c:pt>
                <c:pt idx="7">
                  <c:v>0.45141622964513645</c:v>
                </c:pt>
                <c:pt idx="8">
                  <c:v>0.58578643762690485</c:v>
                </c:pt>
                <c:pt idx="9">
                  <c:v>1</c:v>
                </c:pt>
                <c:pt idx="10">
                  <c:v>1.0084179757972456</c:v>
                </c:pt>
                <c:pt idx="11">
                  <c:v>1.0170086902691413</c:v>
                </c:pt>
                <c:pt idx="12">
                  <c:v>1.0257774842645933</c:v>
                </c:pt>
                <c:pt idx="13">
                  <c:v>1.0347299211723102</c:v>
                </c:pt>
                <c:pt idx="14">
                  <c:v>1.0438717986334063</c:v>
                </c:pt>
                <c:pt idx="15">
                  <c:v>1.053209161001615</c:v>
                </c:pt>
                <c:pt idx="16">
                  <c:v>1.0627483126073989</c:v>
                </c:pt>
                <c:pt idx="17">
                  <c:v>1.072495831887095</c:v>
                </c:pt>
                <c:pt idx="18">
                  <c:v>1.0824585864436624</c:v>
                </c:pt>
                <c:pt idx="19">
                  <c:v>1.092643749111476</c:v>
                </c:pt>
                <c:pt idx="20">
                  <c:v>1.1030588151041409</c:v>
                </c:pt>
                <c:pt idx="21">
                  <c:v>1.1137116203314783</c:v>
                </c:pt>
                <c:pt idx="22">
                  <c:v>1.1246103609797398</c:v>
                </c:pt>
                <c:pt idx="23">
                  <c:v>1.1357636144579135</c:v>
                </c:pt>
                <c:pt idx="24">
                  <c:v>1.1471803618225476</c:v>
                </c:pt>
                <c:pt idx="25">
                  <c:v>1.1588700118043918</c:v>
                </c:pt>
                <c:pt idx="26">
                  <c:v>1.1708424265718747</c:v>
                </c:pt>
                <c:pt idx="27">
                  <c:v>1.183107949379727</c:v>
                </c:pt>
                <c:pt idx="28">
                  <c:v>1.1956774342656491</c:v>
                </c:pt>
                <c:pt idx="29">
                  <c:v>1.208562277974224</c:v>
                </c:pt>
                <c:pt idx="30">
                  <c:v>1.2217744543054394</c:v>
                </c:pt>
                <c:pt idx="31">
                  <c:v>1.2353265511053912</c:v>
                </c:pt>
                <c:pt idx="32">
                  <c:v>1.2492318101394</c:v>
                </c:pt>
                <c:pt idx="33">
                  <c:v>1.2635041701129839</c:v>
                </c:pt>
                <c:pt idx="34">
                  <c:v>1.2781583131345204</c:v>
                </c:pt>
                <c:pt idx="35">
                  <c:v>1.2932097149451511</c:v>
                </c:pt>
                <c:pt idx="36">
                  <c:v>1.3086746992771696</c:v>
                </c:pt>
                <c:pt idx="37">
                  <c:v>1.3245704967422722</c:v>
                </c:pt>
                <c:pt idx="38">
                  <c:v>1.3409153086962884</c:v>
                </c:pt>
                <c:pt idx="39">
                  <c:v>1.3577283765780279</c:v>
                </c:pt>
                <c:pt idx="40">
                  <c:v>1.3750300572775787</c:v>
                </c:pt>
                <c:pt idx="41">
                  <c:v>1.3928419051547807</c:v>
                </c:pt>
                <c:pt idx="42">
                  <c:v>1.4111867614026079</c:v>
                </c:pt>
                <c:pt idx="43">
                  <c:v>1.4300888515345074</c:v>
                </c:pt>
                <c:pt idx="44">
                  <c:v>1.4495738918705672</c:v>
                </c:pt>
                <c:pt idx="45">
                  <c:v>1.4696692060067629</c:v>
                </c:pt>
                <c:pt idx="46">
                  <c:v>1.4904038523765204</c:v>
                </c:pt>
                <c:pt idx="47">
                  <c:v>1.511808764156916</c:v>
                </c:pt>
                <c:pt idx="48">
                  <c:v>1.5339169029362105</c:v>
                </c:pt>
                <c:pt idx="49">
                  <c:v>1.5567634277480367</c:v>
                </c:pt>
                <c:pt idx="50">
                  <c:v>1.5803858812956042</c:v>
                </c:pt>
                <c:pt idx="51">
                  <c:v>1.6048243954404118</c:v>
                </c:pt>
                <c:pt idx="52">
                  <c:v>1.6301219183213722</c:v>
                </c:pt>
                <c:pt idx="53">
                  <c:v>1.6563244658081353</c:v>
                </c:pt>
                <c:pt idx="54">
                  <c:v>1.6834814003856713</c:v>
                </c:pt>
                <c:pt idx="55">
                  <c:v>1.7116457410260402</c:v>
                </c:pt>
                <c:pt idx="56">
                  <c:v>1.7408745081399575</c:v>
                </c:pt>
                <c:pt idx="57">
                  <c:v>1.7712291083305194</c:v>
                </c:pt>
                <c:pt idx="58">
                  <c:v>1.8027757644120153</c:v>
                </c:pt>
                <c:pt idx="59">
                  <c:v>1.835585997031024</c:v>
                </c:pt>
                <c:pt idx="60">
                  <c:v>1.8697371652615196</c:v>
                </c:pt>
                <c:pt idx="61">
                  <c:v>1.9053130747743685</c:v>
                </c:pt>
                <c:pt idx="62">
                  <c:v>1.9424046636454737</c:v>
                </c:pt>
                <c:pt idx="63">
                  <c:v>1.9811107776171704</c:v>
                </c:pt>
                <c:pt idx="64">
                  <c:v>2.021539048727806</c:v>
                </c:pt>
                <c:pt idx="65">
                  <c:v>2.0638068937544087</c:v>
                </c:pt>
                <c:pt idx="66">
                  <c:v>2.1080426519730153</c:v>
                </c:pt>
                <c:pt idx="67">
                  <c:v>2.1543868854561143</c:v>
                </c:pt>
                <c:pt idx="68">
                  <c:v>2.2029938696575493</c:v>
                </c:pt>
                <c:pt idx="69">
                  <c:v>2.2540333075851637</c:v>
                </c:pt>
                <c:pt idx="70">
                  <c:v>2.3076923076923039</c:v>
                </c:pt>
                <c:pt idx="71">
                  <c:v>2.3641776740679941</c:v>
                </c:pt>
                <c:pt idx="72">
                  <c:v>2.4237185680092366</c:v>
                </c:pt>
                <c:pt idx="73">
                  <c:v>2.486569613188879</c:v>
                </c:pt>
                <c:pt idx="74">
                  <c:v>2.5530145331376781</c:v>
                </c:pt>
                <c:pt idx="75">
                  <c:v>2.6233704306352639</c:v>
                </c:pt>
                <c:pt idx="76">
                  <c:v>2.6979928451719917</c:v>
                </c:pt>
                <c:pt idx="77">
                  <c:v>2.777281758684969</c:v>
                </c:pt>
                <c:pt idx="78">
                  <c:v>2.861688763694588</c:v>
                </c:pt>
                <c:pt idx="79">
                  <c:v>2.951725665068369</c:v>
                </c:pt>
                <c:pt idx="80">
                  <c:v>3.047974861460089</c:v>
                </c:pt>
                <c:pt idx="81">
                  <c:v>3.1511019513429392</c:v>
                </c:pt>
                <c:pt idx="82">
                  <c:v>3.2618711403835441</c:v>
                </c:pt>
                <c:pt idx="83">
                  <c:v>3.3811642043636678</c:v>
                </c:pt>
                <c:pt idx="84">
                  <c:v>3.5100040032032034</c:v>
                </c:pt>
                <c:pt idx="85">
                  <c:v>3.6495838734889063</c:v>
                </c:pt>
                <c:pt idx="86">
                  <c:v>3.8013046886193127</c:v>
                </c:pt>
                <c:pt idx="87">
                  <c:v>3.9668220262619074</c:v>
                </c:pt>
                <c:pt idx="88">
                  <c:v>4.1481068122266365</c:v>
                </c:pt>
                <c:pt idx="89">
                  <c:v>4.3475241575014874</c:v>
                </c:pt>
                <c:pt idx="90">
                  <c:v>4.5679370911938797</c:v>
                </c:pt>
                <c:pt idx="91">
                  <c:v>4.8128448711195659</c:v>
                </c:pt>
                <c:pt idx="92">
                  <c:v>5.0865701098930822</c:v>
                </c:pt>
                <c:pt idx="93">
                  <c:v>5.3945160733023423</c:v>
                </c:pt>
                <c:pt idx="94">
                  <c:v>5.7435268980330338</c:v>
                </c:pt>
                <c:pt idx="95">
                  <c:v>6.1424021884177158</c:v>
                </c:pt>
                <c:pt idx="96">
                  <c:v>6.6026491193769603</c:v>
                </c:pt>
                <c:pt idx="97">
                  <c:v>7.1396105908304257</c:v>
                </c:pt>
                <c:pt idx="98">
                  <c:v>7.7742087390611507</c:v>
                </c:pt>
                <c:pt idx="99">
                  <c:v>8.5357345548954822</c:v>
                </c:pt>
                <c:pt idx="100">
                  <c:v>9.4664972473395839</c:v>
                </c:pt>
                <c:pt idx="101">
                  <c:v>10.629960629940934</c:v>
                </c:pt>
                <c:pt idx="102">
                  <c:v>12.125853552603582</c:v>
                </c:pt>
                <c:pt idx="103">
                  <c:v>14.120390765218399</c:v>
                </c:pt>
                <c:pt idx="104">
                  <c:v>16.912758817649749</c:v>
                </c:pt>
                <c:pt idx="105">
                  <c:v>21.101330809702951</c:v>
                </c:pt>
                <c:pt idx="106">
                  <c:v>28.082310641020971</c:v>
                </c:pt>
                <c:pt idx="107">
                  <c:v>42.044310010687745</c:v>
                </c:pt>
                <c:pt idx="108">
                  <c:v>83.930387414419641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F3B-432D-954D-0C2EA825F24E}"/>
            </c:ext>
          </c:extLst>
        </c:ser>
        <c:ser>
          <c:idx val="1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Sheet1!$J$2:$J$108</c:f>
              <c:numCache>
                <c:formatCode>General</c:formatCode>
                <c:ptCount val="107"/>
                <c:pt idx="0">
                  <c:v>10.01</c:v>
                </c:pt>
                <c:pt idx="1">
                  <c:v>10.02</c:v>
                </c:pt>
                <c:pt idx="2">
                  <c:v>10.029999999999999</c:v>
                </c:pt>
                <c:pt idx="3">
                  <c:v>10.039999999999999</c:v>
                </c:pt>
                <c:pt idx="4">
                  <c:v>10.050000000000001</c:v>
                </c:pt>
                <c:pt idx="5">
                  <c:v>10.06</c:v>
                </c:pt>
                <c:pt idx="6">
                  <c:v>10.07</c:v>
                </c:pt>
                <c:pt idx="7">
                  <c:v>10.08</c:v>
                </c:pt>
                <c:pt idx="8">
                  <c:v>10.09</c:v>
                </c:pt>
                <c:pt idx="9">
                  <c:v>10.1</c:v>
                </c:pt>
                <c:pt idx="10">
                  <c:v>10.11</c:v>
                </c:pt>
                <c:pt idx="11">
                  <c:v>10.120000000000001</c:v>
                </c:pt>
                <c:pt idx="12">
                  <c:v>10.129999999999999</c:v>
                </c:pt>
                <c:pt idx="13">
                  <c:v>10.14</c:v>
                </c:pt>
                <c:pt idx="14">
                  <c:v>10.15</c:v>
                </c:pt>
                <c:pt idx="15">
                  <c:v>10.16</c:v>
                </c:pt>
                <c:pt idx="16">
                  <c:v>10.17</c:v>
                </c:pt>
                <c:pt idx="17">
                  <c:v>10.18</c:v>
                </c:pt>
                <c:pt idx="18">
                  <c:v>10.19</c:v>
                </c:pt>
                <c:pt idx="19">
                  <c:v>10.199999999999999</c:v>
                </c:pt>
                <c:pt idx="20">
                  <c:v>10.210000000000001</c:v>
                </c:pt>
                <c:pt idx="21">
                  <c:v>10.220000000000001</c:v>
                </c:pt>
                <c:pt idx="22">
                  <c:v>10.23</c:v>
                </c:pt>
                <c:pt idx="23">
                  <c:v>10.24</c:v>
                </c:pt>
                <c:pt idx="24">
                  <c:v>10.250000000000011</c:v>
                </c:pt>
                <c:pt idx="25">
                  <c:v>10.26000000000001</c:v>
                </c:pt>
                <c:pt idx="26">
                  <c:v>10.27000000000001</c:v>
                </c:pt>
                <c:pt idx="27">
                  <c:v>10.28000000000001</c:v>
                </c:pt>
                <c:pt idx="28">
                  <c:v>10.29000000000001</c:v>
                </c:pt>
                <c:pt idx="29">
                  <c:v>10.30000000000001</c:v>
                </c:pt>
                <c:pt idx="30">
                  <c:v>10.310000000000009</c:v>
                </c:pt>
                <c:pt idx="31">
                  <c:v>10.320000000000011</c:v>
                </c:pt>
                <c:pt idx="32">
                  <c:v>10.330000000000009</c:v>
                </c:pt>
                <c:pt idx="33">
                  <c:v>10.340000000000011</c:v>
                </c:pt>
                <c:pt idx="34">
                  <c:v>10.35000000000001</c:v>
                </c:pt>
                <c:pt idx="35">
                  <c:v>10.36000000000001</c:v>
                </c:pt>
                <c:pt idx="36">
                  <c:v>10.37000000000001</c:v>
                </c:pt>
                <c:pt idx="37">
                  <c:v>10.38000000000001</c:v>
                </c:pt>
                <c:pt idx="38">
                  <c:v>10.390000000000009</c:v>
                </c:pt>
                <c:pt idx="39">
                  <c:v>10.400000000000009</c:v>
                </c:pt>
                <c:pt idx="40">
                  <c:v>10.410000000000011</c:v>
                </c:pt>
                <c:pt idx="41">
                  <c:v>10.420000000000011</c:v>
                </c:pt>
                <c:pt idx="42">
                  <c:v>10.43000000000001</c:v>
                </c:pt>
                <c:pt idx="43">
                  <c:v>10.44000000000001</c:v>
                </c:pt>
                <c:pt idx="44">
                  <c:v>10.45000000000001</c:v>
                </c:pt>
                <c:pt idx="45">
                  <c:v>10.46000000000001</c:v>
                </c:pt>
                <c:pt idx="46">
                  <c:v>10.47000000000001</c:v>
                </c:pt>
                <c:pt idx="47">
                  <c:v>10.480000000000011</c:v>
                </c:pt>
                <c:pt idx="48">
                  <c:v>10.490000000000009</c:v>
                </c:pt>
                <c:pt idx="49">
                  <c:v>10.500000000000011</c:v>
                </c:pt>
                <c:pt idx="50">
                  <c:v>10.51000000000001</c:v>
                </c:pt>
                <c:pt idx="51">
                  <c:v>10.52000000000001</c:v>
                </c:pt>
                <c:pt idx="52">
                  <c:v>10.53000000000001</c:v>
                </c:pt>
                <c:pt idx="53">
                  <c:v>10.54000000000001</c:v>
                </c:pt>
                <c:pt idx="54">
                  <c:v>10.55000000000001</c:v>
                </c:pt>
                <c:pt idx="55">
                  <c:v>10.560000000000009</c:v>
                </c:pt>
                <c:pt idx="56">
                  <c:v>10.570000000000011</c:v>
                </c:pt>
                <c:pt idx="57">
                  <c:v>10.580000000000009</c:v>
                </c:pt>
                <c:pt idx="58">
                  <c:v>10.590000000000011</c:v>
                </c:pt>
                <c:pt idx="59">
                  <c:v>10.60000000000001</c:v>
                </c:pt>
                <c:pt idx="60">
                  <c:v>10.61000000000001</c:v>
                </c:pt>
                <c:pt idx="61">
                  <c:v>10.62000000000001</c:v>
                </c:pt>
                <c:pt idx="62">
                  <c:v>10.63000000000001</c:v>
                </c:pt>
                <c:pt idx="63">
                  <c:v>10.640000000000009</c:v>
                </c:pt>
                <c:pt idx="64">
                  <c:v>10.650000000000009</c:v>
                </c:pt>
                <c:pt idx="65">
                  <c:v>10.660000000000011</c:v>
                </c:pt>
                <c:pt idx="66">
                  <c:v>10.670000000000019</c:v>
                </c:pt>
                <c:pt idx="67">
                  <c:v>10.68000000000001</c:v>
                </c:pt>
                <c:pt idx="68">
                  <c:v>10.690000000000019</c:v>
                </c:pt>
                <c:pt idx="69">
                  <c:v>10.700000000000021</c:v>
                </c:pt>
                <c:pt idx="70">
                  <c:v>10.71000000000002</c:v>
                </c:pt>
                <c:pt idx="71">
                  <c:v>10.72000000000002</c:v>
                </c:pt>
                <c:pt idx="72">
                  <c:v>10.73000000000002</c:v>
                </c:pt>
                <c:pt idx="73">
                  <c:v>10.74000000000002</c:v>
                </c:pt>
                <c:pt idx="74">
                  <c:v>10.75000000000002</c:v>
                </c:pt>
                <c:pt idx="75">
                  <c:v>10.760000000000019</c:v>
                </c:pt>
                <c:pt idx="76">
                  <c:v>10.770000000000021</c:v>
                </c:pt>
                <c:pt idx="77">
                  <c:v>10.780000000000019</c:v>
                </c:pt>
                <c:pt idx="78">
                  <c:v>10.79000000000002</c:v>
                </c:pt>
                <c:pt idx="79">
                  <c:v>10.80000000000002</c:v>
                </c:pt>
                <c:pt idx="80">
                  <c:v>10.81000000000002</c:v>
                </c:pt>
                <c:pt idx="81">
                  <c:v>10.82000000000002</c:v>
                </c:pt>
                <c:pt idx="82">
                  <c:v>10.83000000000002</c:v>
                </c:pt>
                <c:pt idx="83">
                  <c:v>10.840000000000019</c:v>
                </c:pt>
                <c:pt idx="84">
                  <c:v>10.850000000000019</c:v>
                </c:pt>
                <c:pt idx="85">
                  <c:v>10.860000000000021</c:v>
                </c:pt>
                <c:pt idx="86">
                  <c:v>10.870000000000021</c:v>
                </c:pt>
                <c:pt idx="87">
                  <c:v>10.88000000000002</c:v>
                </c:pt>
                <c:pt idx="88">
                  <c:v>10.89000000000002</c:v>
                </c:pt>
                <c:pt idx="89">
                  <c:v>10.90000000000002</c:v>
                </c:pt>
                <c:pt idx="90">
                  <c:v>10.91000000000002</c:v>
                </c:pt>
                <c:pt idx="91">
                  <c:v>10.920000000000019</c:v>
                </c:pt>
                <c:pt idx="92">
                  <c:v>10.930000000000021</c:v>
                </c:pt>
                <c:pt idx="93">
                  <c:v>10.940000000000019</c:v>
                </c:pt>
                <c:pt idx="94">
                  <c:v>10.950000000000021</c:v>
                </c:pt>
                <c:pt idx="95">
                  <c:v>10.96000000000002</c:v>
                </c:pt>
                <c:pt idx="96">
                  <c:v>10.97000000000002</c:v>
                </c:pt>
                <c:pt idx="97">
                  <c:v>10.98000000000002</c:v>
                </c:pt>
                <c:pt idx="98">
                  <c:v>10.99000000000002</c:v>
                </c:pt>
                <c:pt idx="99">
                  <c:v>11.00000000000002</c:v>
                </c:pt>
                <c:pt idx="100">
                  <c:v>12</c:v>
                </c:pt>
                <c:pt idx="101">
                  <c:v>12.999999999999979</c:v>
                </c:pt>
                <c:pt idx="102">
                  <c:v>13.999999999999961</c:v>
                </c:pt>
                <c:pt idx="103">
                  <c:v>14.99999999999994</c:v>
                </c:pt>
                <c:pt idx="104">
                  <c:v>15.99999999999992</c:v>
                </c:pt>
                <c:pt idx="105">
                  <c:v>16.999999999999901</c:v>
                </c:pt>
                <c:pt idx="106">
                  <c:v>17.999999999999879</c:v>
                </c:pt>
              </c:numCache>
            </c:numRef>
          </c:xVal>
          <c:yVal>
            <c:numRef>
              <c:f>Sheet1!$K$2:$K$108</c:f>
              <c:numCache>
                <c:formatCode>General</c:formatCode>
                <c:ptCount val="107"/>
                <c:pt idx="0">
                  <c:v>-83.614159608874289</c:v>
                </c:pt>
                <c:pt idx="1">
                  <c:v>-41.728082086556761</c:v>
                </c:pt>
                <c:pt idx="2">
                  <c:v>-27.766082519246488</c:v>
                </c:pt>
                <c:pt idx="3">
                  <c:v>-20.785102411226152</c:v>
                </c:pt>
                <c:pt idx="4">
                  <c:v>-16.596530063410327</c:v>
                </c:pt>
                <c:pt idx="5">
                  <c:v>-13.804161576154195</c:v>
                </c:pt>
                <c:pt idx="6">
                  <c:v>-11.809623849650148</c:v>
                </c:pt>
                <c:pt idx="7">
                  <c:v>-10.313730334031131</c:v>
                </c:pt>
                <c:pt idx="8">
                  <c:v>-9.1502662794031462</c:v>
                </c:pt>
                <c:pt idx="9">
                  <c:v>-8.2195028358586235</c:v>
                </c:pt>
                <c:pt idx="10">
                  <c:v>-7.4579761898461383</c:v>
                </c:pt>
                <c:pt idx="11">
                  <c:v>-6.823377132355164</c:v>
                </c:pt>
                <c:pt idx="12">
                  <c:v>-6.2864146725545886</c:v>
                </c:pt>
                <c:pt idx="13">
                  <c:v>-5.8261666741561777</c:v>
                </c:pt>
                <c:pt idx="14">
                  <c:v>-5.427290237234665</c:v>
                </c:pt>
                <c:pt idx="15">
                  <c:v>-5.0782781868634617</c:v>
                </c:pt>
                <c:pt idx="16">
                  <c:v>-4.7703309187035616</c:v>
                </c:pt>
                <c:pt idx="17">
                  <c:v>-4.4966042960624328</c:v>
                </c:pt>
                <c:pt idx="18">
                  <c:v>-4.2516950531448865</c:v>
                </c:pt>
                <c:pt idx="19">
                  <c:v>-4.0312805773287028</c:v>
                </c:pt>
                <c:pt idx="20">
                  <c:v>-3.8318616107900247</c:v>
                </c:pt>
                <c:pt idx="21">
                  <c:v>-3.650575124412915</c:v>
                </c:pt>
                <c:pt idx="22">
                  <c:v>-3.4850560072004488</c:v>
                </c:pt>
                <c:pt idx="23">
                  <c:v>-3.3333333333333295</c:v>
                </c:pt>
                <c:pt idx="24">
                  <c:v>-3.1937515251341595</c:v>
                </c:pt>
                <c:pt idx="25">
                  <c:v>-3.0649097091945108</c:v>
                </c:pt>
                <c:pt idx="26">
                  <c:v>-2.9456145489168715</c:v>
                </c:pt>
                <c:pt idx="27">
                  <c:v>-2.8348431843703232</c:v>
                </c:pt>
                <c:pt idx="28">
                  <c:v>-2.7317138397616678</c:v>
                </c:pt>
                <c:pt idx="29">
                  <c:v>-2.6354623094124361</c:v>
                </c:pt>
                <c:pt idx="30">
                  <c:v>-2.5454229948371294</c:v>
                </c:pt>
                <c:pt idx="31">
                  <c:v>-2.461013497369279</c:v>
                </c:pt>
                <c:pt idx="32">
                  <c:v>-2.381722012128296</c:v>
                </c:pt>
                <c:pt idx="33">
                  <c:v>-2.3070969465802023</c:v>
                </c:pt>
                <c:pt idx="34">
                  <c:v>-2.23673831877398</c:v>
                </c:pt>
                <c:pt idx="35">
                  <c:v>-2.1702905892048903</c:v>
                </c:pt>
                <c:pt idx="36">
                  <c:v>-2.1074366550785246</c:v>
                </c:pt>
                <c:pt idx="37">
                  <c:v>-2.0478927928488844</c:v>
                </c:pt>
                <c:pt idx="38">
                  <c:v>-1.9914043788275393</c:v>
                </c:pt>
                <c:pt idx="39">
                  <c:v>-1.9377422517014016</c:v>
                </c:pt>
                <c:pt idx="40">
                  <c:v>-1.8866996073649813</c:v>
                </c:pt>
                <c:pt idx="41">
                  <c:v>-1.838089337348058</c:v>
                </c:pt>
                <c:pt idx="42">
                  <c:v>-1.7917417386254684</c:v>
                </c:pt>
                <c:pt idx="43">
                  <c:v>-1.7475025357256324</c:v>
                </c:pt>
                <c:pt idx="44">
                  <c:v>-1.705231166557909</c:v>
                </c:pt>
                <c:pt idx="45">
                  <c:v>-1.6647992918276879</c:v>
                </c:pt>
                <c:pt idx="46">
                  <c:v>-1.6260894947389273</c:v>
                </c:pt>
                <c:pt idx="47">
                  <c:v>-1.5889941432338575</c:v>
                </c:pt>
                <c:pt idx="48">
                  <c:v>-1.5534143915503167</c:v>
                </c:pt>
                <c:pt idx="49">
                  <c:v>-1.5192593015921037</c:v>
                </c:pt>
                <c:pt idx="50">
                  <c:v>-1.4864450676676808</c:v>
                </c:pt>
                <c:pt idx="51">
                  <c:v>-1.4548943306819468</c:v>
                </c:pt>
                <c:pt idx="52">
                  <c:v>-1.4245355699667808</c:v>
                </c:pt>
                <c:pt idx="53">
                  <c:v>-1.395302562685925</c:v>
                </c:pt>
                <c:pt idx="54">
                  <c:v>-1.3671339022138953</c:v>
                </c:pt>
                <c:pt idx="55">
                  <c:v>-1.3399725681171464</c:v>
                </c:pt>
                <c:pt idx="56">
                  <c:v>-1.3137655414003722</c:v>
                </c:pt>
                <c:pt idx="57">
                  <c:v>-1.2884634595549453</c:v>
                </c:pt>
                <c:pt idx="58">
                  <c:v>-1.2640203066870999</c:v>
                </c:pt>
                <c:pt idx="59">
                  <c:v>-1.2403931346334072</c:v>
                </c:pt>
                <c:pt idx="60">
                  <c:v>-1.2175418115074095</c:v>
                </c:pt>
                <c:pt idx="61">
                  <c:v>-1.1954287945805193</c:v>
                </c:pt>
                <c:pt idx="62">
                  <c:v>-1.1740189247932791</c:v>
                </c:pt>
                <c:pt idx="63">
                  <c:v>-1.1532792405312022</c:v>
                </c:pt>
                <c:pt idx="64">
                  <c:v>-1.1331788085905294</c:v>
                </c:pt>
                <c:pt idx="65">
                  <c:v>-1.1136885705107344</c:v>
                </c:pt>
                <c:pt idx="66">
                  <c:v>-1.0947812026682993</c:v>
                </c:pt>
                <c:pt idx="67">
                  <c:v>-1.0764309887152188</c:v>
                </c:pt>
                <c:pt idx="68">
                  <c:v>-1.0586137031095857</c:v>
                </c:pt>
                <c:pt idx="69">
                  <c:v>-1.0413065046296428</c:v>
                </c:pt>
                <c:pt idx="70">
                  <c:v>-1.0244878388862839</c:v>
                </c:pt>
                <c:pt idx="71">
                  <c:v>-1.0081373489597176</c:v>
                </c:pt>
                <c:pt idx="72">
                  <c:v>-0.99223579338100987</c:v>
                </c:pt>
                <c:pt idx="73">
                  <c:v>-0.97676497076377022</c:v>
                </c:pt>
                <c:pt idx="74">
                  <c:v>-0.96170765046530393</c:v>
                </c:pt>
                <c:pt idx="75">
                  <c:v>-0.94704750872188637</c:v>
                </c:pt>
                <c:pt idx="76">
                  <c:v>-0.93276906976050578</c:v>
                </c:pt>
                <c:pt idx="77">
                  <c:v>-0.91885765144048615</c:v>
                </c:pt>
                <c:pt idx="78">
                  <c:v>-0.90529931502355698</c:v>
                </c:pt>
                <c:pt idx="79">
                  <c:v>-0.89208081871122802</c:v>
                </c:pt>
                <c:pt idx="80">
                  <c:v>-0.87918957462377767</c:v>
                </c:pt>
                <c:pt idx="81">
                  <c:v>-0.86661360892716399</c:v>
                </c:pt>
                <c:pt idx="82">
                  <c:v>-0.8543415248423053</c:v>
                </c:pt>
                <c:pt idx="83">
                  <c:v>-0.84236246829656591</c:v>
                </c:pt>
                <c:pt idx="84">
                  <c:v>-0.83066609599983576</c:v>
                </c:pt>
                <c:pt idx="85">
                  <c:v>-0.81924254574786448</c:v>
                </c:pt>
                <c:pt idx="86">
                  <c:v>-0.80808240877364701</c:v>
                </c:pt>
                <c:pt idx="87">
                  <c:v>-0.79717670398392293</c:v>
                </c:pt>
                <c:pt idx="88">
                  <c:v>-0.78651685393256321</c:v>
                </c:pt>
                <c:pt idx="89">
                  <c:v>-0.77609466239571767</c:v>
                </c:pt>
                <c:pt idx="90">
                  <c:v>-0.76590229342553073</c:v>
                </c:pt>
                <c:pt idx="91">
                  <c:v>-0.7559322517699143</c:v>
                </c:pt>
                <c:pt idx="92">
                  <c:v>-0.74617736455556261</c:v>
                </c:pt>
                <c:pt idx="93">
                  <c:v>-0.7366307641401465</c:v>
                </c:pt>
                <c:pt idx="94">
                  <c:v>-0.72728587204749739</c:v>
                </c:pt>
                <c:pt idx="95">
                  <c:v>-0.71813638390688805</c:v>
                </c:pt>
                <c:pt idx="96">
                  <c:v>-0.70917625532385953</c:v>
                </c:pt>
                <c:pt idx="97">
                  <c:v>-0.70039968861612745</c:v>
                </c:pt>
                <c:pt idx="98">
                  <c:v>-0.69180112035336172</c:v>
                </c:pt>
                <c:pt idx="99">
                  <c:v>-0.68337520964458376</c:v>
                </c:pt>
                <c:pt idx="100">
                  <c:v>-0.26794919243112281</c:v>
                </c:pt>
                <c:pt idx="101">
                  <c:v>-0.13148290817867211</c:v>
                </c:pt>
                <c:pt idx="102">
                  <c:v>-6.4585653306516624E-2</c:v>
                </c:pt>
                <c:pt idx="103">
                  <c:v>-2.54033307585185E-2</c:v>
                </c:pt>
                <c:pt idx="104">
                  <c:v>-1.6283271027835846E-15</c:v>
                </c:pt>
                <c:pt idx="105">
                  <c:v>1.7586517945378556E-2</c:v>
                </c:pt>
                <c:pt idx="106">
                  <c:v>3.0330085889909278E-2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F3B-432D-954D-0C2EA825F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802584"/>
        <c:axId val="236810816"/>
      </c:scatterChart>
      <c:valAx>
        <c:axId val="236802584"/>
        <c:scaling>
          <c:orientation val="minMax"/>
          <c:max val="12"/>
          <c:min val="7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810816"/>
        <c:crosses val="autoZero"/>
        <c:crossBetween val="midCat"/>
      </c:valAx>
      <c:valAx>
        <c:axId val="236810816"/>
        <c:scaling>
          <c:orientation val="minMax"/>
          <c:max val="100"/>
          <c:min val="-10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802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Sheet1!$A$2:$A$111</c:f>
              <c:numCache>
                <c:formatCode>General</c:formatCode>
                <c:ptCount val="110"/>
                <c:pt idx="0">
                  <c:v>-9</c:v>
                </c:pt>
                <c:pt idx="1">
                  <c:v>-8</c:v>
                </c:pt>
                <c:pt idx="2">
                  <c:v>-7</c:v>
                </c:pt>
                <c:pt idx="3">
                  <c:v>-6</c:v>
                </c:pt>
                <c:pt idx="4">
                  <c:v>-5</c:v>
                </c:pt>
                <c:pt idx="5">
                  <c:v>-4</c:v>
                </c:pt>
                <c:pt idx="6">
                  <c:v>-3</c:v>
                </c:pt>
                <c:pt idx="7">
                  <c:v>-2</c:v>
                </c:pt>
                <c:pt idx="8">
                  <c:v>-1</c:v>
                </c:pt>
                <c:pt idx="9">
                  <c:v>0</c:v>
                </c:pt>
                <c:pt idx="10">
                  <c:v>1</c:v>
                </c:pt>
                <c:pt idx="11">
                  <c:v>1.01</c:v>
                </c:pt>
                <c:pt idx="12">
                  <c:v>1.02</c:v>
                </c:pt>
                <c:pt idx="13">
                  <c:v>1.03</c:v>
                </c:pt>
                <c:pt idx="14">
                  <c:v>1.04</c:v>
                </c:pt>
                <c:pt idx="15">
                  <c:v>1.05</c:v>
                </c:pt>
                <c:pt idx="16">
                  <c:v>1.06</c:v>
                </c:pt>
                <c:pt idx="17">
                  <c:v>1.07</c:v>
                </c:pt>
                <c:pt idx="18">
                  <c:v>1.08</c:v>
                </c:pt>
                <c:pt idx="19">
                  <c:v>1.0900000000000001</c:v>
                </c:pt>
                <c:pt idx="20">
                  <c:v>1.1000000000000001</c:v>
                </c:pt>
                <c:pt idx="21">
                  <c:v>1.1100000000000001</c:v>
                </c:pt>
                <c:pt idx="22">
                  <c:v>1.1200000000000001</c:v>
                </c:pt>
                <c:pt idx="23">
                  <c:v>1.1299999999999999</c:v>
                </c:pt>
                <c:pt idx="24">
                  <c:v>1.1399999999999999</c:v>
                </c:pt>
                <c:pt idx="25">
                  <c:v>1.1499999999999999</c:v>
                </c:pt>
                <c:pt idx="26">
                  <c:v>1.1599999999999999</c:v>
                </c:pt>
                <c:pt idx="27">
                  <c:v>1.17</c:v>
                </c:pt>
                <c:pt idx="28">
                  <c:v>1.18</c:v>
                </c:pt>
                <c:pt idx="29">
                  <c:v>1.19</c:v>
                </c:pt>
                <c:pt idx="30">
                  <c:v>1.2</c:v>
                </c:pt>
                <c:pt idx="31">
                  <c:v>1.21</c:v>
                </c:pt>
                <c:pt idx="32">
                  <c:v>1.22</c:v>
                </c:pt>
                <c:pt idx="33">
                  <c:v>1.23</c:v>
                </c:pt>
                <c:pt idx="34">
                  <c:v>1.24</c:v>
                </c:pt>
                <c:pt idx="35">
                  <c:v>1.25</c:v>
                </c:pt>
                <c:pt idx="36">
                  <c:v>1.26</c:v>
                </c:pt>
                <c:pt idx="37">
                  <c:v>1.27</c:v>
                </c:pt>
                <c:pt idx="38">
                  <c:v>1.28</c:v>
                </c:pt>
                <c:pt idx="39">
                  <c:v>1.29</c:v>
                </c:pt>
                <c:pt idx="40">
                  <c:v>1.3</c:v>
                </c:pt>
                <c:pt idx="41">
                  <c:v>1.31</c:v>
                </c:pt>
                <c:pt idx="42">
                  <c:v>1.32</c:v>
                </c:pt>
                <c:pt idx="43">
                  <c:v>1.33</c:v>
                </c:pt>
                <c:pt idx="44">
                  <c:v>1.34</c:v>
                </c:pt>
                <c:pt idx="45">
                  <c:v>1.35</c:v>
                </c:pt>
                <c:pt idx="46">
                  <c:v>1.36</c:v>
                </c:pt>
                <c:pt idx="47">
                  <c:v>1.37</c:v>
                </c:pt>
                <c:pt idx="48">
                  <c:v>1.38</c:v>
                </c:pt>
                <c:pt idx="49">
                  <c:v>1.39</c:v>
                </c:pt>
                <c:pt idx="50">
                  <c:v>1.4</c:v>
                </c:pt>
                <c:pt idx="51">
                  <c:v>1.41</c:v>
                </c:pt>
                <c:pt idx="52">
                  <c:v>1.42</c:v>
                </c:pt>
                <c:pt idx="53">
                  <c:v>1.43</c:v>
                </c:pt>
                <c:pt idx="54">
                  <c:v>1.44</c:v>
                </c:pt>
                <c:pt idx="55">
                  <c:v>1.45</c:v>
                </c:pt>
                <c:pt idx="56">
                  <c:v>1.46</c:v>
                </c:pt>
                <c:pt idx="57">
                  <c:v>1.47</c:v>
                </c:pt>
                <c:pt idx="58">
                  <c:v>1.48</c:v>
                </c:pt>
                <c:pt idx="59">
                  <c:v>1.49</c:v>
                </c:pt>
                <c:pt idx="60">
                  <c:v>1.5</c:v>
                </c:pt>
                <c:pt idx="61">
                  <c:v>1.51</c:v>
                </c:pt>
                <c:pt idx="62">
                  <c:v>1.52</c:v>
                </c:pt>
                <c:pt idx="63">
                  <c:v>1.53</c:v>
                </c:pt>
                <c:pt idx="64">
                  <c:v>1.54</c:v>
                </c:pt>
                <c:pt idx="65">
                  <c:v>1.55</c:v>
                </c:pt>
                <c:pt idx="66">
                  <c:v>1.56</c:v>
                </c:pt>
                <c:pt idx="67">
                  <c:v>1.57</c:v>
                </c:pt>
                <c:pt idx="68">
                  <c:v>1.58</c:v>
                </c:pt>
                <c:pt idx="69">
                  <c:v>1.59</c:v>
                </c:pt>
                <c:pt idx="70">
                  <c:v>1.6</c:v>
                </c:pt>
                <c:pt idx="71">
                  <c:v>1.61</c:v>
                </c:pt>
                <c:pt idx="72">
                  <c:v>1.62</c:v>
                </c:pt>
                <c:pt idx="73">
                  <c:v>1.63</c:v>
                </c:pt>
                <c:pt idx="74">
                  <c:v>1.64</c:v>
                </c:pt>
                <c:pt idx="75">
                  <c:v>1.65</c:v>
                </c:pt>
                <c:pt idx="76">
                  <c:v>1.66</c:v>
                </c:pt>
                <c:pt idx="77">
                  <c:v>1.67</c:v>
                </c:pt>
                <c:pt idx="78">
                  <c:v>1.68</c:v>
                </c:pt>
                <c:pt idx="79">
                  <c:v>1.69</c:v>
                </c:pt>
                <c:pt idx="80">
                  <c:v>1.7</c:v>
                </c:pt>
                <c:pt idx="81">
                  <c:v>1.71</c:v>
                </c:pt>
                <c:pt idx="82">
                  <c:v>1.72</c:v>
                </c:pt>
                <c:pt idx="83">
                  <c:v>1.73</c:v>
                </c:pt>
                <c:pt idx="84">
                  <c:v>1.74</c:v>
                </c:pt>
                <c:pt idx="85">
                  <c:v>1.75</c:v>
                </c:pt>
                <c:pt idx="86">
                  <c:v>1.76</c:v>
                </c:pt>
                <c:pt idx="87">
                  <c:v>1.77</c:v>
                </c:pt>
                <c:pt idx="88">
                  <c:v>1.78</c:v>
                </c:pt>
                <c:pt idx="89">
                  <c:v>1.79</c:v>
                </c:pt>
                <c:pt idx="90">
                  <c:v>1.8</c:v>
                </c:pt>
                <c:pt idx="91">
                  <c:v>1.81</c:v>
                </c:pt>
                <c:pt idx="92">
                  <c:v>1.82</c:v>
                </c:pt>
                <c:pt idx="93">
                  <c:v>1.83</c:v>
                </c:pt>
                <c:pt idx="94">
                  <c:v>1.84</c:v>
                </c:pt>
                <c:pt idx="95">
                  <c:v>1.85</c:v>
                </c:pt>
                <c:pt idx="96">
                  <c:v>1.86</c:v>
                </c:pt>
                <c:pt idx="97">
                  <c:v>1.87</c:v>
                </c:pt>
                <c:pt idx="98">
                  <c:v>1.88</c:v>
                </c:pt>
                <c:pt idx="99">
                  <c:v>1.89</c:v>
                </c:pt>
                <c:pt idx="100">
                  <c:v>1.9</c:v>
                </c:pt>
                <c:pt idx="101">
                  <c:v>1.91</c:v>
                </c:pt>
                <c:pt idx="102">
                  <c:v>1.92</c:v>
                </c:pt>
                <c:pt idx="103">
                  <c:v>1.93</c:v>
                </c:pt>
                <c:pt idx="104">
                  <c:v>1.94</c:v>
                </c:pt>
                <c:pt idx="105">
                  <c:v>1.95</c:v>
                </c:pt>
                <c:pt idx="106">
                  <c:v>1.96</c:v>
                </c:pt>
                <c:pt idx="107">
                  <c:v>1.97</c:v>
                </c:pt>
                <c:pt idx="108">
                  <c:v>1.98</c:v>
                </c:pt>
                <c:pt idx="109">
                  <c:v>1.99</c:v>
                </c:pt>
              </c:numCache>
            </c:numRef>
          </c:xVal>
          <c:yVal>
            <c:numRef>
              <c:f>Sheet1!$B$2:$B$111</c:f>
              <c:numCache>
                <c:formatCode>General</c:formatCode>
                <c:ptCount val="110"/>
                <c:pt idx="0">
                  <c:v>0.72727272727272729</c:v>
                </c:pt>
                <c:pt idx="1">
                  <c:v>0.7</c:v>
                </c:pt>
                <c:pt idx="2">
                  <c:v>0.66666666666666663</c:v>
                </c:pt>
                <c:pt idx="3">
                  <c:v>0.625</c:v>
                </c:pt>
                <c:pt idx="4">
                  <c:v>0.5714285714285714</c:v>
                </c:pt>
                <c:pt idx="5">
                  <c:v>0.5</c:v>
                </c:pt>
                <c:pt idx="6">
                  <c:v>0.4</c:v>
                </c:pt>
                <c:pt idx="7">
                  <c:v>0.25</c:v>
                </c:pt>
                <c:pt idx="8">
                  <c:v>0</c:v>
                </c:pt>
                <c:pt idx="9">
                  <c:v>-0.5</c:v>
                </c:pt>
                <c:pt idx="10">
                  <c:v>-2</c:v>
                </c:pt>
                <c:pt idx="11">
                  <c:v>-2.0303030303030303</c:v>
                </c:pt>
                <c:pt idx="12">
                  <c:v>-2.0612244897959182</c:v>
                </c:pt>
                <c:pt idx="13">
                  <c:v>-2.0927835051546393</c:v>
                </c:pt>
                <c:pt idx="14">
                  <c:v>-2.125</c:v>
                </c:pt>
                <c:pt idx="15">
                  <c:v>-2.1578947368421053</c:v>
                </c:pt>
                <c:pt idx="16">
                  <c:v>-2.191489361702128</c:v>
                </c:pt>
                <c:pt idx="17">
                  <c:v>-2.2258064516129035</c:v>
                </c:pt>
                <c:pt idx="18">
                  <c:v>-2.2608695652173916</c:v>
                </c:pt>
                <c:pt idx="19">
                  <c:v>-2.2967032967032965</c:v>
                </c:pt>
                <c:pt idx="20">
                  <c:v>-2.3333333333333335</c:v>
                </c:pt>
                <c:pt idx="21">
                  <c:v>-2.3707865168539333</c:v>
                </c:pt>
                <c:pt idx="22">
                  <c:v>-2.4090909090909096</c:v>
                </c:pt>
                <c:pt idx="23">
                  <c:v>-2.4482758620689653</c:v>
                </c:pt>
                <c:pt idx="24">
                  <c:v>-2.4883720930232553</c:v>
                </c:pt>
                <c:pt idx="25">
                  <c:v>-2.5294117647058818</c:v>
                </c:pt>
                <c:pt idx="26">
                  <c:v>-2.5714285714285712</c:v>
                </c:pt>
                <c:pt idx="27">
                  <c:v>-2.6144578313253009</c:v>
                </c:pt>
                <c:pt idx="28">
                  <c:v>-2.6585365853658529</c:v>
                </c:pt>
                <c:pt idx="29">
                  <c:v>-2.7037037037037033</c:v>
                </c:pt>
                <c:pt idx="30">
                  <c:v>-2.75</c:v>
                </c:pt>
                <c:pt idx="31">
                  <c:v>-2.7974683544303796</c:v>
                </c:pt>
                <c:pt idx="32">
                  <c:v>-2.8461538461538458</c:v>
                </c:pt>
                <c:pt idx="33">
                  <c:v>-2.8961038961038961</c:v>
                </c:pt>
                <c:pt idx="34">
                  <c:v>-2.9473684210526319</c:v>
                </c:pt>
                <c:pt idx="35">
                  <c:v>-3</c:v>
                </c:pt>
                <c:pt idx="36">
                  <c:v>-3.0540540540540539</c:v>
                </c:pt>
                <c:pt idx="37">
                  <c:v>-3.1095890410958904</c:v>
                </c:pt>
                <c:pt idx="38">
                  <c:v>-3.166666666666667</c:v>
                </c:pt>
                <c:pt idx="39">
                  <c:v>-3.2253521126760565</c:v>
                </c:pt>
                <c:pt idx="40">
                  <c:v>-3.2857142857142856</c:v>
                </c:pt>
                <c:pt idx="41">
                  <c:v>-3.347826086956522</c:v>
                </c:pt>
                <c:pt idx="42">
                  <c:v>-3.4117647058823537</c:v>
                </c:pt>
                <c:pt idx="43">
                  <c:v>-3.477611940298508</c:v>
                </c:pt>
                <c:pt idx="44">
                  <c:v>-3.5454545454545459</c:v>
                </c:pt>
                <c:pt idx="45">
                  <c:v>-3.6153846153846159</c:v>
                </c:pt>
                <c:pt idx="46">
                  <c:v>-3.6875000000000009</c:v>
                </c:pt>
                <c:pt idx="47">
                  <c:v>-3.7619047619047628</c:v>
                </c:pt>
                <c:pt idx="48">
                  <c:v>-3.8387096774193541</c:v>
                </c:pt>
                <c:pt idx="49">
                  <c:v>-3.9180327868852447</c:v>
                </c:pt>
                <c:pt idx="50">
                  <c:v>-3.9999999999999991</c:v>
                </c:pt>
                <c:pt idx="51">
                  <c:v>-4.0847457627118642</c:v>
                </c:pt>
                <c:pt idx="52">
                  <c:v>-4.1724137931034475</c:v>
                </c:pt>
                <c:pt idx="53">
                  <c:v>-4.2631578947368407</c:v>
                </c:pt>
                <c:pt idx="54">
                  <c:v>-4.3571428571428568</c:v>
                </c:pt>
                <c:pt idx="55">
                  <c:v>-4.4545454545454541</c:v>
                </c:pt>
                <c:pt idx="56">
                  <c:v>-4.5555555555555554</c:v>
                </c:pt>
                <c:pt idx="57">
                  <c:v>-4.6603773584905657</c:v>
                </c:pt>
                <c:pt idx="58">
                  <c:v>-4.7692307692307692</c:v>
                </c:pt>
                <c:pt idx="59">
                  <c:v>-4.882352941176471</c:v>
                </c:pt>
                <c:pt idx="60">
                  <c:v>-5</c:v>
                </c:pt>
                <c:pt idx="61">
                  <c:v>-5.1224489795918364</c:v>
                </c:pt>
                <c:pt idx="62">
                  <c:v>-5.25</c:v>
                </c:pt>
                <c:pt idx="63">
                  <c:v>-5.3829787234042561</c:v>
                </c:pt>
                <c:pt idx="64">
                  <c:v>-5.5217391304347831</c:v>
                </c:pt>
                <c:pt idx="65">
                  <c:v>-5.666666666666667</c:v>
                </c:pt>
                <c:pt idx="66">
                  <c:v>-5.8181818181818192</c:v>
                </c:pt>
                <c:pt idx="67">
                  <c:v>-5.9767441860465134</c:v>
                </c:pt>
                <c:pt idx="68">
                  <c:v>-6.1428571428571441</c:v>
                </c:pt>
                <c:pt idx="69">
                  <c:v>-6.3170731707317085</c:v>
                </c:pt>
                <c:pt idx="70">
                  <c:v>-6.5000000000000018</c:v>
                </c:pt>
                <c:pt idx="71">
                  <c:v>-6.6923076923076952</c:v>
                </c:pt>
                <c:pt idx="72">
                  <c:v>-6.8947368421052655</c:v>
                </c:pt>
                <c:pt idx="73">
                  <c:v>-7.1081081081081061</c:v>
                </c:pt>
                <c:pt idx="74">
                  <c:v>-7.3333333333333304</c:v>
                </c:pt>
                <c:pt idx="75">
                  <c:v>-7.5714285714285694</c:v>
                </c:pt>
                <c:pt idx="76">
                  <c:v>-7.8235294117647047</c:v>
                </c:pt>
                <c:pt idx="77">
                  <c:v>-8.0909090909090882</c:v>
                </c:pt>
                <c:pt idx="78">
                  <c:v>-8.3749999999999982</c:v>
                </c:pt>
                <c:pt idx="79">
                  <c:v>-8.6774193548387082</c:v>
                </c:pt>
                <c:pt idx="80">
                  <c:v>-9</c:v>
                </c:pt>
                <c:pt idx="81">
                  <c:v>-9.344827586206895</c:v>
                </c:pt>
                <c:pt idx="82">
                  <c:v>-9.7142857142857117</c:v>
                </c:pt>
                <c:pt idx="83">
                  <c:v>-10.111111111111111</c:v>
                </c:pt>
                <c:pt idx="84">
                  <c:v>-10.538461538461538</c:v>
                </c:pt>
                <c:pt idx="85">
                  <c:v>-11</c:v>
                </c:pt>
                <c:pt idx="86">
                  <c:v>-11.5</c:v>
                </c:pt>
                <c:pt idx="87">
                  <c:v>-12.043478260869566</c:v>
                </c:pt>
                <c:pt idx="88">
                  <c:v>-12.636363636363638</c:v>
                </c:pt>
                <c:pt idx="89">
                  <c:v>-13.285714285714288</c:v>
                </c:pt>
                <c:pt idx="90">
                  <c:v>-14.000000000000002</c:v>
                </c:pt>
                <c:pt idx="91">
                  <c:v>-14.789473684210531</c:v>
                </c:pt>
                <c:pt idx="92">
                  <c:v>-15.666666666666673</c:v>
                </c:pt>
                <c:pt idx="93">
                  <c:v>-16.64705882352942</c:v>
                </c:pt>
                <c:pt idx="94">
                  <c:v>-17.750000000000007</c:v>
                </c:pt>
                <c:pt idx="95">
                  <c:v>-19.000000000000011</c:v>
                </c:pt>
                <c:pt idx="96">
                  <c:v>-20.428571428571445</c:v>
                </c:pt>
                <c:pt idx="97">
                  <c:v>-22.076923076923094</c:v>
                </c:pt>
                <c:pt idx="98">
                  <c:v>-23.999999999999979</c:v>
                </c:pt>
                <c:pt idx="99">
                  <c:v>-26.272727272727245</c:v>
                </c:pt>
                <c:pt idx="100">
                  <c:v>-28.999999999999975</c:v>
                </c:pt>
                <c:pt idx="101">
                  <c:v>-32.333333333333307</c:v>
                </c:pt>
                <c:pt idx="102">
                  <c:v>-36.499999999999964</c:v>
                </c:pt>
                <c:pt idx="103">
                  <c:v>-41.857142857142819</c:v>
                </c:pt>
                <c:pt idx="104">
                  <c:v>-48.999999999999957</c:v>
                </c:pt>
                <c:pt idx="105">
                  <c:v>-58.99999999999995</c:v>
                </c:pt>
                <c:pt idx="106">
                  <c:v>-73.999999999999929</c:v>
                </c:pt>
                <c:pt idx="107">
                  <c:v>-98.999999999999901</c:v>
                </c:pt>
                <c:pt idx="108">
                  <c:v>-148.99999999999986</c:v>
                </c:pt>
                <c:pt idx="109">
                  <c:v>-298.99999999999977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FFC-4A41-AEB4-28C9745A4344}"/>
            </c:ext>
          </c:extLst>
        </c:ser>
        <c:ser>
          <c:idx val="1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Sheet1!$D$2:$D$108</c:f>
              <c:numCache>
                <c:formatCode>General</c:formatCode>
                <c:ptCount val="107"/>
                <c:pt idx="0">
                  <c:v>2.0099999999999998</c:v>
                </c:pt>
                <c:pt idx="1">
                  <c:v>2.02</c:v>
                </c:pt>
                <c:pt idx="2">
                  <c:v>2.0299999999999998</c:v>
                </c:pt>
                <c:pt idx="3">
                  <c:v>2.04</c:v>
                </c:pt>
                <c:pt idx="4">
                  <c:v>2.0499999999999998</c:v>
                </c:pt>
                <c:pt idx="5">
                  <c:v>2.06</c:v>
                </c:pt>
                <c:pt idx="6">
                  <c:v>2.0699999999999998</c:v>
                </c:pt>
                <c:pt idx="7">
                  <c:v>2.08</c:v>
                </c:pt>
                <c:pt idx="8">
                  <c:v>2.09</c:v>
                </c:pt>
                <c:pt idx="9">
                  <c:v>2.1</c:v>
                </c:pt>
                <c:pt idx="10">
                  <c:v>2.11</c:v>
                </c:pt>
                <c:pt idx="11">
                  <c:v>2.12</c:v>
                </c:pt>
                <c:pt idx="12">
                  <c:v>2.13</c:v>
                </c:pt>
                <c:pt idx="13">
                  <c:v>2.14</c:v>
                </c:pt>
                <c:pt idx="14">
                  <c:v>2.15</c:v>
                </c:pt>
                <c:pt idx="15">
                  <c:v>2.16</c:v>
                </c:pt>
                <c:pt idx="16">
                  <c:v>2.17</c:v>
                </c:pt>
                <c:pt idx="17">
                  <c:v>2.1800000000000002</c:v>
                </c:pt>
                <c:pt idx="18">
                  <c:v>2.19</c:v>
                </c:pt>
                <c:pt idx="19">
                  <c:v>2.2000000000000002</c:v>
                </c:pt>
                <c:pt idx="20">
                  <c:v>2.21</c:v>
                </c:pt>
                <c:pt idx="21">
                  <c:v>2.2200000000000002</c:v>
                </c:pt>
                <c:pt idx="22">
                  <c:v>2.23</c:v>
                </c:pt>
                <c:pt idx="23">
                  <c:v>2.2400000000000002</c:v>
                </c:pt>
                <c:pt idx="24">
                  <c:v>2.2500000000000102</c:v>
                </c:pt>
                <c:pt idx="25">
                  <c:v>2.26000000000001</c:v>
                </c:pt>
                <c:pt idx="26">
                  <c:v>2.2700000000000098</c:v>
                </c:pt>
                <c:pt idx="27">
                  <c:v>2.28000000000001</c:v>
                </c:pt>
                <c:pt idx="28">
                  <c:v>2.2900000000000098</c:v>
                </c:pt>
                <c:pt idx="29">
                  <c:v>2.30000000000001</c:v>
                </c:pt>
                <c:pt idx="30">
                  <c:v>2.3100000000000098</c:v>
                </c:pt>
                <c:pt idx="31">
                  <c:v>2.3200000000000101</c:v>
                </c:pt>
                <c:pt idx="32">
                  <c:v>2.3300000000000098</c:v>
                </c:pt>
                <c:pt idx="33">
                  <c:v>2.3400000000000101</c:v>
                </c:pt>
                <c:pt idx="34">
                  <c:v>2.3500000000000099</c:v>
                </c:pt>
                <c:pt idx="35">
                  <c:v>2.3600000000000101</c:v>
                </c:pt>
                <c:pt idx="36">
                  <c:v>2.3700000000000099</c:v>
                </c:pt>
                <c:pt idx="37">
                  <c:v>2.3800000000000101</c:v>
                </c:pt>
                <c:pt idx="38">
                  <c:v>2.3900000000000099</c:v>
                </c:pt>
                <c:pt idx="39">
                  <c:v>2.4000000000000101</c:v>
                </c:pt>
                <c:pt idx="40">
                  <c:v>2.4100000000000099</c:v>
                </c:pt>
                <c:pt idx="41">
                  <c:v>2.4200000000000101</c:v>
                </c:pt>
                <c:pt idx="42">
                  <c:v>2.4300000000000099</c:v>
                </c:pt>
                <c:pt idx="43">
                  <c:v>2.4400000000000102</c:v>
                </c:pt>
                <c:pt idx="44">
                  <c:v>2.4500000000000099</c:v>
                </c:pt>
                <c:pt idx="45">
                  <c:v>2.4600000000000102</c:v>
                </c:pt>
                <c:pt idx="46">
                  <c:v>2.47000000000001</c:v>
                </c:pt>
                <c:pt idx="47">
                  <c:v>2.4800000000000102</c:v>
                </c:pt>
                <c:pt idx="48">
                  <c:v>2.49000000000001</c:v>
                </c:pt>
                <c:pt idx="49">
                  <c:v>2.5000000000000102</c:v>
                </c:pt>
                <c:pt idx="50">
                  <c:v>2.51000000000001</c:v>
                </c:pt>
                <c:pt idx="51">
                  <c:v>2.5200000000000098</c:v>
                </c:pt>
                <c:pt idx="52">
                  <c:v>2.53000000000001</c:v>
                </c:pt>
                <c:pt idx="53">
                  <c:v>2.5400000000000098</c:v>
                </c:pt>
                <c:pt idx="54">
                  <c:v>2.55000000000001</c:v>
                </c:pt>
                <c:pt idx="55">
                  <c:v>2.5600000000000098</c:v>
                </c:pt>
                <c:pt idx="56">
                  <c:v>2.5700000000000101</c:v>
                </c:pt>
                <c:pt idx="57">
                  <c:v>2.5800000000000098</c:v>
                </c:pt>
                <c:pt idx="58">
                  <c:v>2.5900000000000101</c:v>
                </c:pt>
                <c:pt idx="59">
                  <c:v>2.6000000000000099</c:v>
                </c:pt>
                <c:pt idx="60">
                  <c:v>2.6100000000000101</c:v>
                </c:pt>
                <c:pt idx="61">
                  <c:v>2.6200000000000099</c:v>
                </c:pt>
                <c:pt idx="62">
                  <c:v>2.6300000000000101</c:v>
                </c:pt>
                <c:pt idx="63">
                  <c:v>2.6400000000000099</c:v>
                </c:pt>
                <c:pt idx="64">
                  <c:v>2.6500000000000101</c:v>
                </c:pt>
                <c:pt idx="65">
                  <c:v>2.6600000000000099</c:v>
                </c:pt>
                <c:pt idx="66">
                  <c:v>2.6700000000000199</c:v>
                </c:pt>
                <c:pt idx="67">
                  <c:v>2.6800000000000099</c:v>
                </c:pt>
                <c:pt idx="68">
                  <c:v>2.6900000000000199</c:v>
                </c:pt>
                <c:pt idx="69">
                  <c:v>2.7000000000000202</c:v>
                </c:pt>
                <c:pt idx="70">
                  <c:v>2.7100000000000199</c:v>
                </c:pt>
                <c:pt idx="71">
                  <c:v>2.7200000000000202</c:v>
                </c:pt>
                <c:pt idx="72">
                  <c:v>2.73000000000002</c:v>
                </c:pt>
                <c:pt idx="73">
                  <c:v>2.7400000000000202</c:v>
                </c:pt>
                <c:pt idx="74">
                  <c:v>2.75000000000002</c:v>
                </c:pt>
                <c:pt idx="75">
                  <c:v>2.7600000000000202</c:v>
                </c:pt>
                <c:pt idx="76">
                  <c:v>2.77000000000002</c:v>
                </c:pt>
                <c:pt idx="77">
                  <c:v>2.7800000000000198</c:v>
                </c:pt>
                <c:pt idx="78">
                  <c:v>2.79000000000002</c:v>
                </c:pt>
                <c:pt idx="79">
                  <c:v>2.8000000000000198</c:v>
                </c:pt>
                <c:pt idx="80">
                  <c:v>2.81000000000002</c:v>
                </c:pt>
                <c:pt idx="81">
                  <c:v>2.8200000000000198</c:v>
                </c:pt>
                <c:pt idx="82">
                  <c:v>2.8300000000000201</c:v>
                </c:pt>
                <c:pt idx="83">
                  <c:v>2.8400000000000198</c:v>
                </c:pt>
                <c:pt idx="84">
                  <c:v>2.8500000000000201</c:v>
                </c:pt>
                <c:pt idx="85">
                  <c:v>2.8600000000000199</c:v>
                </c:pt>
                <c:pt idx="86">
                  <c:v>2.8700000000000201</c:v>
                </c:pt>
                <c:pt idx="87">
                  <c:v>2.8800000000000199</c:v>
                </c:pt>
                <c:pt idx="88">
                  <c:v>2.8900000000000201</c:v>
                </c:pt>
                <c:pt idx="89">
                  <c:v>2.9000000000000199</c:v>
                </c:pt>
                <c:pt idx="90">
                  <c:v>2.9100000000000201</c:v>
                </c:pt>
                <c:pt idx="91">
                  <c:v>2.9200000000000199</c:v>
                </c:pt>
                <c:pt idx="92">
                  <c:v>2.9300000000000201</c:v>
                </c:pt>
                <c:pt idx="93">
                  <c:v>2.9400000000000199</c:v>
                </c:pt>
                <c:pt idx="94">
                  <c:v>2.9500000000000202</c:v>
                </c:pt>
                <c:pt idx="95">
                  <c:v>2.9600000000000199</c:v>
                </c:pt>
                <c:pt idx="96">
                  <c:v>2.9700000000000202</c:v>
                </c:pt>
                <c:pt idx="97">
                  <c:v>2.98000000000002</c:v>
                </c:pt>
                <c:pt idx="98">
                  <c:v>2.9900000000000202</c:v>
                </c:pt>
                <c:pt idx="99">
                  <c:v>3.00000000000002</c:v>
                </c:pt>
                <c:pt idx="100">
                  <c:v>4</c:v>
                </c:pt>
                <c:pt idx="101">
                  <c:v>4.9999999999999796</c:v>
                </c:pt>
                <c:pt idx="102">
                  <c:v>5.99999999999996</c:v>
                </c:pt>
                <c:pt idx="103">
                  <c:v>6.9999999999999396</c:v>
                </c:pt>
                <c:pt idx="104">
                  <c:v>7.9999999999999201</c:v>
                </c:pt>
                <c:pt idx="105">
                  <c:v>8.9999999999999005</c:v>
                </c:pt>
                <c:pt idx="106">
                  <c:v>9.9999999999998792</c:v>
                </c:pt>
              </c:numCache>
            </c:numRef>
          </c:xVal>
          <c:yVal>
            <c:numRef>
              <c:f>Sheet1!$E$2:$E$108</c:f>
              <c:numCache>
                <c:formatCode>General</c:formatCode>
                <c:ptCount val="107"/>
                <c:pt idx="0">
                  <c:v>301.00000000000642</c:v>
                </c:pt>
                <c:pt idx="1">
                  <c:v>150.99999999999986</c:v>
                </c:pt>
                <c:pt idx="2">
                  <c:v>101.00000000000065</c:v>
                </c:pt>
                <c:pt idx="3">
                  <c:v>75.999999999999929</c:v>
                </c:pt>
                <c:pt idx="4">
                  <c:v>61.000000000000213</c:v>
                </c:pt>
                <c:pt idx="5">
                  <c:v>50.999999999999957</c:v>
                </c:pt>
                <c:pt idx="6">
                  <c:v>43.857142857142954</c:v>
                </c:pt>
                <c:pt idx="7">
                  <c:v>38.499999999999964</c:v>
                </c:pt>
                <c:pt idx="8">
                  <c:v>34.333333333333385</c:v>
                </c:pt>
                <c:pt idx="9">
                  <c:v>30.999999999999975</c:v>
                </c:pt>
                <c:pt idx="10">
                  <c:v>28.272727272727302</c:v>
                </c:pt>
                <c:pt idx="11">
                  <c:v>25.999999999999979</c:v>
                </c:pt>
                <c:pt idx="12">
                  <c:v>24.076923076923094</c:v>
                </c:pt>
                <c:pt idx="13">
                  <c:v>22.428571428571409</c:v>
                </c:pt>
                <c:pt idx="14">
                  <c:v>21.000000000000011</c:v>
                </c:pt>
                <c:pt idx="15">
                  <c:v>19.749999999999982</c:v>
                </c:pt>
                <c:pt idx="16">
                  <c:v>18.64705882352942</c:v>
                </c:pt>
                <c:pt idx="17">
                  <c:v>17.666666666666654</c:v>
                </c:pt>
                <c:pt idx="18">
                  <c:v>16.789473684210531</c:v>
                </c:pt>
                <c:pt idx="19">
                  <c:v>15.999999999999988</c:v>
                </c:pt>
                <c:pt idx="20">
                  <c:v>15.285714285714288</c:v>
                </c:pt>
                <c:pt idx="21">
                  <c:v>14.636363636363624</c:v>
                </c:pt>
                <c:pt idx="22">
                  <c:v>14.043478260869566</c:v>
                </c:pt>
                <c:pt idx="23">
                  <c:v>13.499999999999989</c:v>
                </c:pt>
                <c:pt idx="24">
                  <c:v>12.99999999999951</c:v>
                </c:pt>
                <c:pt idx="25">
                  <c:v>12.538461538461094</c:v>
                </c:pt>
                <c:pt idx="26">
                  <c:v>12.111111111110707</c:v>
                </c:pt>
                <c:pt idx="27">
                  <c:v>11.714285714285332</c:v>
                </c:pt>
                <c:pt idx="28">
                  <c:v>11.344827586206547</c:v>
                </c:pt>
                <c:pt idx="29">
                  <c:v>10.999999999999666</c:v>
                </c:pt>
                <c:pt idx="30">
                  <c:v>10.677419354838403</c:v>
                </c:pt>
                <c:pt idx="31">
                  <c:v>10.374999999999705</c:v>
                </c:pt>
                <c:pt idx="32">
                  <c:v>10.09090909090882</c:v>
                </c:pt>
                <c:pt idx="33">
                  <c:v>9.8235294117644454</c:v>
                </c:pt>
                <c:pt idx="34">
                  <c:v>9.5714285714283296</c:v>
                </c:pt>
                <c:pt idx="35">
                  <c:v>9.3333333333330994</c:v>
                </c:pt>
                <c:pt idx="36">
                  <c:v>9.1081081081078921</c:v>
                </c:pt>
                <c:pt idx="37">
                  <c:v>8.8947368421050523</c:v>
                </c:pt>
                <c:pt idx="38">
                  <c:v>8.692307692307498</c:v>
                </c:pt>
                <c:pt idx="39">
                  <c:v>8.4999999999998099</c:v>
                </c:pt>
                <c:pt idx="40">
                  <c:v>8.3170731707315309</c:v>
                </c:pt>
                <c:pt idx="41">
                  <c:v>8.14285714285697</c:v>
                </c:pt>
                <c:pt idx="42">
                  <c:v>7.9767441860463508</c:v>
                </c:pt>
                <c:pt idx="43">
                  <c:v>7.8181818181816611</c:v>
                </c:pt>
                <c:pt idx="44">
                  <c:v>7.6666666666665195</c:v>
                </c:pt>
                <c:pt idx="45">
                  <c:v>7.5217391304346384</c:v>
                </c:pt>
                <c:pt idx="46">
                  <c:v>7.3829787234041202</c:v>
                </c:pt>
                <c:pt idx="47">
                  <c:v>7.2499999999998677</c:v>
                </c:pt>
                <c:pt idx="48">
                  <c:v>7.1224489795917121</c:v>
                </c:pt>
                <c:pt idx="49">
                  <c:v>6.9999999999998774</c:v>
                </c:pt>
                <c:pt idx="50">
                  <c:v>6.8823529411763555</c:v>
                </c:pt>
                <c:pt idx="51">
                  <c:v>6.7692307692306608</c:v>
                </c:pt>
                <c:pt idx="52">
                  <c:v>6.6603773584904591</c:v>
                </c:pt>
                <c:pt idx="53">
                  <c:v>6.555555555555455</c:v>
                </c:pt>
                <c:pt idx="54">
                  <c:v>6.4545454545453547</c:v>
                </c:pt>
                <c:pt idx="55">
                  <c:v>6.3571428571427635</c:v>
                </c:pt>
                <c:pt idx="56">
                  <c:v>6.2631578947367492</c:v>
                </c:pt>
                <c:pt idx="57">
                  <c:v>6.1724137931033605</c:v>
                </c:pt>
                <c:pt idx="58">
                  <c:v>6.084745762711778</c:v>
                </c:pt>
                <c:pt idx="59">
                  <c:v>5.9999999999999183</c:v>
                </c:pt>
                <c:pt idx="60">
                  <c:v>5.9180327868851643</c:v>
                </c:pt>
                <c:pt idx="61">
                  <c:v>5.8387096774192777</c:v>
                </c:pt>
                <c:pt idx="62">
                  <c:v>5.7619047619046855</c:v>
                </c:pt>
                <c:pt idx="63">
                  <c:v>5.6874999999999272</c:v>
                </c:pt>
                <c:pt idx="64">
                  <c:v>5.6153846153845439</c:v>
                </c:pt>
                <c:pt idx="65">
                  <c:v>5.5454545454544775</c:v>
                </c:pt>
                <c:pt idx="66">
                  <c:v>5.4776119402983747</c:v>
                </c:pt>
                <c:pt idx="67">
                  <c:v>5.4117647058822884</c:v>
                </c:pt>
                <c:pt idx="68">
                  <c:v>5.3478260869563963</c:v>
                </c:pt>
                <c:pt idx="69">
                  <c:v>5.2857142857141621</c:v>
                </c:pt>
                <c:pt idx="70">
                  <c:v>5.2253521126759379</c:v>
                </c:pt>
                <c:pt idx="71">
                  <c:v>5.1666666666665497</c:v>
                </c:pt>
                <c:pt idx="72">
                  <c:v>5.1095890410957781</c:v>
                </c:pt>
                <c:pt idx="73">
                  <c:v>5.0540540540539434</c:v>
                </c:pt>
                <c:pt idx="74">
                  <c:v>4.9999999999998934</c:v>
                </c:pt>
                <c:pt idx="75">
                  <c:v>4.9473684210525262</c:v>
                </c:pt>
                <c:pt idx="76">
                  <c:v>4.8961038961037948</c:v>
                </c:pt>
                <c:pt idx="77">
                  <c:v>4.846153846153749</c:v>
                </c:pt>
                <c:pt idx="78">
                  <c:v>4.7974683544302836</c:v>
                </c:pt>
                <c:pt idx="79">
                  <c:v>4.7499999999999067</c:v>
                </c:pt>
                <c:pt idx="80">
                  <c:v>4.7037037037036118</c:v>
                </c:pt>
                <c:pt idx="81">
                  <c:v>4.6585365853657654</c:v>
                </c:pt>
                <c:pt idx="82">
                  <c:v>4.6144578313252138</c:v>
                </c:pt>
                <c:pt idx="83">
                  <c:v>4.5714285714284868</c:v>
                </c:pt>
                <c:pt idx="84">
                  <c:v>4.5294117647057988</c:v>
                </c:pt>
                <c:pt idx="85">
                  <c:v>4.488372093023175</c:v>
                </c:pt>
                <c:pt idx="86">
                  <c:v>4.4482758620688863</c:v>
                </c:pt>
                <c:pt idx="87">
                  <c:v>4.4090909090908319</c:v>
                </c:pt>
                <c:pt idx="88">
                  <c:v>4.3707865168538564</c:v>
                </c:pt>
                <c:pt idx="89">
                  <c:v>4.3333333333332593</c:v>
                </c:pt>
                <c:pt idx="90">
                  <c:v>4.2967032967032237</c:v>
                </c:pt>
                <c:pt idx="91">
                  <c:v>4.2608695652173205</c:v>
                </c:pt>
                <c:pt idx="92">
                  <c:v>4.2258064516128337</c:v>
                </c:pt>
                <c:pt idx="93">
                  <c:v>4.1914893617020601</c:v>
                </c:pt>
                <c:pt idx="94">
                  <c:v>4.1578947368420378</c:v>
                </c:pt>
                <c:pt idx="95">
                  <c:v>4.1249999999999352</c:v>
                </c:pt>
                <c:pt idx="96">
                  <c:v>4.0927835051545749</c:v>
                </c:pt>
                <c:pt idx="97">
                  <c:v>4.0612244897958556</c:v>
                </c:pt>
                <c:pt idx="98">
                  <c:v>4.0303030303029681</c:v>
                </c:pt>
                <c:pt idx="99">
                  <c:v>3.9999999999999396</c:v>
                </c:pt>
                <c:pt idx="100">
                  <c:v>2.5</c:v>
                </c:pt>
                <c:pt idx="101">
                  <c:v>2.0000000000000067</c:v>
                </c:pt>
                <c:pt idx="102">
                  <c:v>1.7500000000000075</c:v>
                </c:pt>
                <c:pt idx="103">
                  <c:v>1.6000000000000072</c:v>
                </c:pt>
                <c:pt idx="104">
                  <c:v>1.5000000000000067</c:v>
                </c:pt>
                <c:pt idx="105">
                  <c:v>1.4285714285714346</c:v>
                </c:pt>
                <c:pt idx="106">
                  <c:v>1.3750000000000058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FFC-4A41-AEB4-28C9745A4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7530848"/>
        <c:axId val="787531240"/>
      </c:scatterChart>
      <c:valAx>
        <c:axId val="787530848"/>
        <c:scaling>
          <c:orientation val="minMax"/>
          <c:max val="4"/>
          <c:min val="-1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531240"/>
        <c:crosses val="autoZero"/>
        <c:crossBetween val="midCat"/>
      </c:valAx>
      <c:valAx>
        <c:axId val="787531240"/>
        <c:scaling>
          <c:orientation val="minMax"/>
          <c:max val="300"/>
          <c:min val="-30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530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Sheet1!$G$3:$G$111</c:f>
              <c:numCache>
                <c:formatCode>General</c:formatCode>
                <c:ptCount val="10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9.01</c:v>
                </c:pt>
                <c:pt idx="11">
                  <c:v>9.02</c:v>
                </c:pt>
                <c:pt idx="12">
                  <c:v>9.0299999999999994</c:v>
                </c:pt>
                <c:pt idx="13">
                  <c:v>9.0399999999999991</c:v>
                </c:pt>
                <c:pt idx="14">
                  <c:v>9.0500000000000007</c:v>
                </c:pt>
                <c:pt idx="15">
                  <c:v>9.06</c:v>
                </c:pt>
                <c:pt idx="16">
                  <c:v>9.07</c:v>
                </c:pt>
                <c:pt idx="17">
                  <c:v>9.08</c:v>
                </c:pt>
                <c:pt idx="18">
                  <c:v>9.09</c:v>
                </c:pt>
                <c:pt idx="19">
                  <c:v>9.1</c:v>
                </c:pt>
                <c:pt idx="20">
                  <c:v>9.11</c:v>
                </c:pt>
                <c:pt idx="21">
                  <c:v>9.120000000000001</c:v>
                </c:pt>
                <c:pt idx="22">
                  <c:v>9.129999999999999</c:v>
                </c:pt>
                <c:pt idx="23">
                  <c:v>9.14</c:v>
                </c:pt>
                <c:pt idx="24">
                  <c:v>9.15</c:v>
                </c:pt>
                <c:pt idx="25">
                  <c:v>9.16</c:v>
                </c:pt>
                <c:pt idx="26">
                  <c:v>9.17</c:v>
                </c:pt>
                <c:pt idx="27">
                  <c:v>9.18</c:v>
                </c:pt>
                <c:pt idx="28">
                  <c:v>9.19</c:v>
                </c:pt>
                <c:pt idx="29">
                  <c:v>9.1999999999999993</c:v>
                </c:pt>
                <c:pt idx="30">
                  <c:v>9.2100000000000009</c:v>
                </c:pt>
                <c:pt idx="31">
                  <c:v>9.2200000000000006</c:v>
                </c:pt>
                <c:pt idx="32">
                  <c:v>9.23</c:v>
                </c:pt>
                <c:pt idx="33">
                  <c:v>9.24</c:v>
                </c:pt>
                <c:pt idx="34">
                  <c:v>9.25</c:v>
                </c:pt>
                <c:pt idx="35">
                  <c:v>9.26</c:v>
                </c:pt>
                <c:pt idx="36">
                  <c:v>9.27</c:v>
                </c:pt>
                <c:pt idx="37">
                  <c:v>9.2799999999999994</c:v>
                </c:pt>
                <c:pt idx="38">
                  <c:v>9.2899999999999991</c:v>
                </c:pt>
                <c:pt idx="39">
                  <c:v>9.3000000000000007</c:v>
                </c:pt>
                <c:pt idx="40">
                  <c:v>9.31</c:v>
                </c:pt>
                <c:pt idx="41">
                  <c:v>9.32</c:v>
                </c:pt>
                <c:pt idx="42">
                  <c:v>9.33</c:v>
                </c:pt>
                <c:pt idx="43">
                  <c:v>9.34</c:v>
                </c:pt>
                <c:pt idx="44">
                  <c:v>9.35</c:v>
                </c:pt>
                <c:pt idx="45">
                  <c:v>9.36</c:v>
                </c:pt>
                <c:pt idx="46">
                  <c:v>9.370000000000001</c:v>
                </c:pt>
                <c:pt idx="47">
                  <c:v>9.379999999999999</c:v>
                </c:pt>
                <c:pt idx="48">
                  <c:v>9.39</c:v>
                </c:pt>
                <c:pt idx="49">
                  <c:v>9.4</c:v>
                </c:pt>
                <c:pt idx="50">
                  <c:v>9.41</c:v>
                </c:pt>
                <c:pt idx="51">
                  <c:v>9.42</c:v>
                </c:pt>
                <c:pt idx="52">
                  <c:v>9.43</c:v>
                </c:pt>
                <c:pt idx="53">
                  <c:v>9.44</c:v>
                </c:pt>
                <c:pt idx="54">
                  <c:v>9.4499999999999993</c:v>
                </c:pt>
                <c:pt idx="55">
                  <c:v>9.4600000000000009</c:v>
                </c:pt>
                <c:pt idx="56">
                  <c:v>9.4700000000000006</c:v>
                </c:pt>
                <c:pt idx="57">
                  <c:v>9.48</c:v>
                </c:pt>
                <c:pt idx="58">
                  <c:v>9.49</c:v>
                </c:pt>
                <c:pt idx="59">
                  <c:v>9.5</c:v>
                </c:pt>
                <c:pt idx="60">
                  <c:v>9.51</c:v>
                </c:pt>
                <c:pt idx="61">
                  <c:v>9.52</c:v>
                </c:pt>
                <c:pt idx="62">
                  <c:v>9.5299999999999994</c:v>
                </c:pt>
                <c:pt idx="63">
                  <c:v>9.5399999999999991</c:v>
                </c:pt>
                <c:pt idx="64">
                  <c:v>9.5500000000000007</c:v>
                </c:pt>
                <c:pt idx="65">
                  <c:v>9.56</c:v>
                </c:pt>
                <c:pt idx="66">
                  <c:v>9.57</c:v>
                </c:pt>
                <c:pt idx="67">
                  <c:v>9.58</c:v>
                </c:pt>
                <c:pt idx="68">
                  <c:v>9.59</c:v>
                </c:pt>
                <c:pt idx="69">
                  <c:v>9.6</c:v>
                </c:pt>
                <c:pt idx="70">
                  <c:v>9.61</c:v>
                </c:pt>
                <c:pt idx="71">
                  <c:v>9.620000000000001</c:v>
                </c:pt>
                <c:pt idx="72">
                  <c:v>9.629999999999999</c:v>
                </c:pt>
                <c:pt idx="73">
                  <c:v>9.64</c:v>
                </c:pt>
                <c:pt idx="74">
                  <c:v>9.65</c:v>
                </c:pt>
                <c:pt idx="75">
                  <c:v>9.66</c:v>
                </c:pt>
                <c:pt idx="76">
                  <c:v>9.67</c:v>
                </c:pt>
                <c:pt idx="77">
                  <c:v>9.68</c:v>
                </c:pt>
                <c:pt idx="78">
                  <c:v>9.69</c:v>
                </c:pt>
                <c:pt idx="79">
                  <c:v>9.6999999999999993</c:v>
                </c:pt>
                <c:pt idx="80">
                  <c:v>9.7100000000000009</c:v>
                </c:pt>
                <c:pt idx="81">
                  <c:v>9.7200000000000006</c:v>
                </c:pt>
                <c:pt idx="82">
                  <c:v>9.73</c:v>
                </c:pt>
                <c:pt idx="83">
                  <c:v>9.74</c:v>
                </c:pt>
                <c:pt idx="84">
                  <c:v>9.75</c:v>
                </c:pt>
                <c:pt idx="85">
                  <c:v>9.76</c:v>
                </c:pt>
                <c:pt idx="86">
                  <c:v>9.77</c:v>
                </c:pt>
                <c:pt idx="87">
                  <c:v>9.7799999999999994</c:v>
                </c:pt>
                <c:pt idx="88">
                  <c:v>9.7899999999999991</c:v>
                </c:pt>
                <c:pt idx="89">
                  <c:v>9.8000000000000007</c:v>
                </c:pt>
                <c:pt idx="90">
                  <c:v>9.81</c:v>
                </c:pt>
                <c:pt idx="91">
                  <c:v>9.82</c:v>
                </c:pt>
                <c:pt idx="92">
                  <c:v>9.83</c:v>
                </c:pt>
                <c:pt idx="93">
                  <c:v>9.84</c:v>
                </c:pt>
                <c:pt idx="94">
                  <c:v>9.85</c:v>
                </c:pt>
                <c:pt idx="95">
                  <c:v>9.86</c:v>
                </c:pt>
                <c:pt idx="96">
                  <c:v>9.870000000000001</c:v>
                </c:pt>
                <c:pt idx="97">
                  <c:v>9.879999999999999</c:v>
                </c:pt>
                <c:pt idx="98">
                  <c:v>9.89</c:v>
                </c:pt>
                <c:pt idx="99">
                  <c:v>9.9</c:v>
                </c:pt>
                <c:pt idx="100">
                  <c:v>9.91</c:v>
                </c:pt>
                <c:pt idx="101">
                  <c:v>9.92</c:v>
                </c:pt>
                <c:pt idx="102">
                  <c:v>9.93</c:v>
                </c:pt>
                <c:pt idx="103">
                  <c:v>9.94</c:v>
                </c:pt>
                <c:pt idx="104">
                  <c:v>9.9499999999999993</c:v>
                </c:pt>
                <c:pt idx="105">
                  <c:v>9.9600000000000009</c:v>
                </c:pt>
                <c:pt idx="106">
                  <c:v>9.9700000000000006</c:v>
                </c:pt>
                <c:pt idx="107">
                  <c:v>9.98</c:v>
                </c:pt>
                <c:pt idx="108">
                  <c:v>9.99</c:v>
                </c:pt>
              </c:numCache>
            </c:numRef>
          </c:xVal>
          <c:yVal>
            <c:numRef>
              <c:f>Sheet1!$H$3:$H$111</c:f>
              <c:numCache>
                <c:formatCode>General</c:formatCode>
                <c:ptCount val="109"/>
                <c:pt idx="0">
                  <c:v>0.4</c:v>
                </c:pt>
                <c:pt idx="1">
                  <c:v>0.33333333333333331</c:v>
                </c:pt>
                <c:pt idx="2">
                  <c:v>0.32322330470336313</c:v>
                </c:pt>
                <c:pt idx="3">
                  <c:v>0.32399274177587467</c:v>
                </c:pt>
                <c:pt idx="4">
                  <c:v>0.33333333333333331</c:v>
                </c:pt>
                <c:pt idx="5">
                  <c:v>0.35278640450004206</c:v>
                </c:pt>
                <c:pt idx="6">
                  <c:v>0.38762756430420553</c:v>
                </c:pt>
                <c:pt idx="7">
                  <c:v>0.45141622964513645</c:v>
                </c:pt>
                <c:pt idx="8">
                  <c:v>0.58578643762690485</c:v>
                </c:pt>
                <c:pt idx="9">
                  <c:v>1</c:v>
                </c:pt>
                <c:pt idx="10">
                  <c:v>1.0084179757972456</c:v>
                </c:pt>
                <c:pt idx="11">
                  <c:v>1.0170086902691413</c:v>
                </c:pt>
                <c:pt idx="12">
                  <c:v>1.0257774842645933</c:v>
                </c:pt>
                <c:pt idx="13">
                  <c:v>1.0347299211723102</c:v>
                </c:pt>
                <c:pt idx="14">
                  <c:v>1.0438717986334063</c:v>
                </c:pt>
                <c:pt idx="15">
                  <c:v>1.053209161001615</c:v>
                </c:pt>
                <c:pt idx="16">
                  <c:v>1.0627483126073989</c:v>
                </c:pt>
                <c:pt idx="17">
                  <c:v>1.072495831887095</c:v>
                </c:pt>
                <c:pt idx="18">
                  <c:v>1.0824585864436624</c:v>
                </c:pt>
                <c:pt idx="19">
                  <c:v>1.092643749111476</c:v>
                </c:pt>
                <c:pt idx="20">
                  <c:v>1.1030588151041409</c:v>
                </c:pt>
                <c:pt idx="21">
                  <c:v>1.1137116203314783</c:v>
                </c:pt>
                <c:pt idx="22">
                  <c:v>1.1246103609797398</c:v>
                </c:pt>
                <c:pt idx="23">
                  <c:v>1.1357636144579135</c:v>
                </c:pt>
                <c:pt idx="24">
                  <c:v>1.1471803618225476</c:v>
                </c:pt>
                <c:pt idx="25">
                  <c:v>1.1588700118043918</c:v>
                </c:pt>
                <c:pt idx="26">
                  <c:v>1.1708424265718747</c:v>
                </c:pt>
                <c:pt idx="27">
                  <c:v>1.183107949379727</c:v>
                </c:pt>
                <c:pt idx="28">
                  <c:v>1.1956774342656491</c:v>
                </c:pt>
                <c:pt idx="29">
                  <c:v>1.208562277974224</c:v>
                </c:pt>
                <c:pt idx="30">
                  <c:v>1.2217744543054394</c:v>
                </c:pt>
                <c:pt idx="31">
                  <c:v>1.2353265511053912</c:v>
                </c:pt>
                <c:pt idx="32">
                  <c:v>1.2492318101394</c:v>
                </c:pt>
                <c:pt idx="33">
                  <c:v>1.2635041701129839</c:v>
                </c:pt>
                <c:pt idx="34">
                  <c:v>1.2781583131345204</c:v>
                </c:pt>
                <c:pt idx="35">
                  <c:v>1.2932097149451511</c:v>
                </c:pt>
                <c:pt idx="36">
                  <c:v>1.3086746992771696</c:v>
                </c:pt>
                <c:pt idx="37">
                  <c:v>1.3245704967422722</c:v>
                </c:pt>
                <c:pt idx="38">
                  <c:v>1.3409153086962884</c:v>
                </c:pt>
                <c:pt idx="39">
                  <c:v>1.3577283765780279</c:v>
                </c:pt>
                <c:pt idx="40">
                  <c:v>1.3750300572775787</c:v>
                </c:pt>
                <c:pt idx="41">
                  <c:v>1.3928419051547807</c:v>
                </c:pt>
                <c:pt idx="42">
                  <c:v>1.4111867614026079</c:v>
                </c:pt>
                <c:pt idx="43">
                  <c:v>1.4300888515345074</c:v>
                </c:pt>
                <c:pt idx="44">
                  <c:v>1.4495738918705672</c:v>
                </c:pt>
                <c:pt idx="45">
                  <c:v>1.4696692060067629</c:v>
                </c:pt>
                <c:pt idx="46">
                  <c:v>1.4904038523765204</c:v>
                </c:pt>
                <c:pt idx="47">
                  <c:v>1.511808764156916</c:v>
                </c:pt>
                <c:pt idx="48">
                  <c:v>1.5339169029362105</c:v>
                </c:pt>
                <c:pt idx="49">
                  <c:v>1.5567634277480367</c:v>
                </c:pt>
                <c:pt idx="50">
                  <c:v>1.5803858812956042</c:v>
                </c:pt>
                <c:pt idx="51">
                  <c:v>1.6048243954404118</c:v>
                </c:pt>
                <c:pt idx="52">
                  <c:v>1.6301219183213722</c:v>
                </c:pt>
                <c:pt idx="53">
                  <c:v>1.6563244658081353</c:v>
                </c:pt>
                <c:pt idx="54">
                  <c:v>1.6834814003856713</c:v>
                </c:pt>
                <c:pt idx="55">
                  <c:v>1.7116457410260402</c:v>
                </c:pt>
                <c:pt idx="56">
                  <c:v>1.7408745081399575</c:v>
                </c:pt>
                <c:pt idx="57">
                  <c:v>1.7712291083305194</c:v>
                </c:pt>
                <c:pt idx="58">
                  <c:v>1.8027757644120153</c:v>
                </c:pt>
                <c:pt idx="59">
                  <c:v>1.835585997031024</c:v>
                </c:pt>
                <c:pt idx="60">
                  <c:v>1.8697371652615196</c:v>
                </c:pt>
                <c:pt idx="61">
                  <c:v>1.9053130747743685</c:v>
                </c:pt>
                <c:pt idx="62">
                  <c:v>1.9424046636454737</c:v>
                </c:pt>
                <c:pt idx="63">
                  <c:v>1.9811107776171704</c:v>
                </c:pt>
                <c:pt idx="64">
                  <c:v>2.021539048727806</c:v>
                </c:pt>
                <c:pt idx="65">
                  <c:v>2.0638068937544087</c:v>
                </c:pt>
                <c:pt idx="66">
                  <c:v>2.1080426519730153</c:v>
                </c:pt>
                <c:pt idx="67">
                  <c:v>2.1543868854561143</c:v>
                </c:pt>
                <c:pt idx="68">
                  <c:v>2.2029938696575493</c:v>
                </c:pt>
                <c:pt idx="69">
                  <c:v>2.2540333075851637</c:v>
                </c:pt>
                <c:pt idx="70">
                  <c:v>2.3076923076923039</c:v>
                </c:pt>
                <c:pt idx="71">
                  <c:v>2.3641776740679941</c:v>
                </c:pt>
                <c:pt idx="72">
                  <c:v>2.4237185680092366</c:v>
                </c:pt>
                <c:pt idx="73">
                  <c:v>2.486569613188879</c:v>
                </c:pt>
                <c:pt idx="74">
                  <c:v>2.5530145331376781</c:v>
                </c:pt>
                <c:pt idx="75">
                  <c:v>2.6233704306352639</c:v>
                </c:pt>
                <c:pt idx="76">
                  <c:v>2.6979928451719917</c:v>
                </c:pt>
                <c:pt idx="77">
                  <c:v>2.777281758684969</c:v>
                </c:pt>
                <c:pt idx="78">
                  <c:v>2.861688763694588</c:v>
                </c:pt>
                <c:pt idx="79">
                  <c:v>2.951725665068369</c:v>
                </c:pt>
                <c:pt idx="80">
                  <c:v>3.047974861460089</c:v>
                </c:pt>
                <c:pt idx="81">
                  <c:v>3.1511019513429392</c:v>
                </c:pt>
                <c:pt idx="82">
                  <c:v>3.2618711403835441</c:v>
                </c:pt>
                <c:pt idx="83">
                  <c:v>3.3811642043636678</c:v>
                </c:pt>
                <c:pt idx="84">
                  <c:v>3.5100040032032034</c:v>
                </c:pt>
                <c:pt idx="85">
                  <c:v>3.6495838734889063</c:v>
                </c:pt>
                <c:pt idx="86">
                  <c:v>3.8013046886193127</c:v>
                </c:pt>
                <c:pt idx="87">
                  <c:v>3.9668220262619074</c:v>
                </c:pt>
                <c:pt idx="88">
                  <c:v>4.1481068122266365</c:v>
                </c:pt>
                <c:pt idx="89">
                  <c:v>4.3475241575014874</c:v>
                </c:pt>
                <c:pt idx="90">
                  <c:v>4.5679370911938797</c:v>
                </c:pt>
                <c:pt idx="91">
                  <c:v>4.8128448711195659</c:v>
                </c:pt>
                <c:pt idx="92">
                  <c:v>5.0865701098930822</c:v>
                </c:pt>
                <c:pt idx="93">
                  <c:v>5.3945160733023423</c:v>
                </c:pt>
                <c:pt idx="94">
                  <c:v>5.7435268980330338</c:v>
                </c:pt>
                <c:pt idx="95">
                  <c:v>6.1424021884177158</c:v>
                </c:pt>
                <c:pt idx="96">
                  <c:v>6.6026491193769603</c:v>
                </c:pt>
                <c:pt idx="97">
                  <c:v>7.1396105908304257</c:v>
                </c:pt>
                <c:pt idx="98">
                  <c:v>7.7742087390611507</c:v>
                </c:pt>
                <c:pt idx="99">
                  <c:v>8.5357345548954822</c:v>
                </c:pt>
                <c:pt idx="100">
                  <c:v>9.4664972473395839</c:v>
                </c:pt>
                <c:pt idx="101">
                  <c:v>10.629960629940934</c:v>
                </c:pt>
                <c:pt idx="102">
                  <c:v>12.125853552603582</c:v>
                </c:pt>
                <c:pt idx="103">
                  <c:v>14.120390765218399</c:v>
                </c:pt>
                <c:pt idx="104">
                  <c:v>16.912758817649749</c:v>
                </c:pt>
                <c:pt idx="105">
                  <c:v>21.101330809702951</c:v>
                </c:pt>
                <c:pt idx="106">
                  <c:v>28.082310641020971</c:v>
                </c:pt>
                <c:pt idx="107">
                  <c:v>42.044310010687745</c:v>
                </c:pt>
                <c:pt idx="108">
                  <c:v>83.930387414419641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B1E-483C-9786-5731B434D69F}"/>
            </c:ext>
          </c:extLst>
        </c:ser>
        <c:ser>
          <c:idx val="1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Sheet1!$J$2:$J$108</c:f>
              <c:numCache>
                <c:formatCode>General</c:formatCode>
                <c:ptCount val="107"/>
                <c:pt idx="0">
                  <c:v>10.01</c:v>
                </c:pt>
                <c:pt idx="1">
                  <c:v>10.02</c:v>
                </c:pt>
                <c:pt idx="2">
                  <c:v>10.029999999999999</c:v>
                </c:pt>
                <c:pt idx="3">
                  <c:v>10.039999999999999</c:v>
                </c:pt>
                <c:pt idx="4">
                  <c:v>10.050000000000001</c:v>
                </c:pt>
                <c:pt idx="5">
                  <c:v>10.06</c:v>
                </c:pt>
                <c:pt idx="6">
                  <c:v>10.07</c:v>
                </c:pt>
                <c:pt idx="7">
                  <c:v>10.08</c:v>
                </c:pt>
                <c:pt idx="8">
                  <c:v>10.09</c:v>
                </c:pt>
                <c:pt idx="9">
                  <c:v>10.1</c:v>
                </c:pt>
                <c:pt idx="10">
                  <c:v>10.11</c:v>
                </c:pt>
                <c:pt idx="11">
                  <c:v>10.120000000000001</c:v>
                </c:pt>
                <c:pt idx="12">
                  <c:v>10.129999999999999</c:v>
                </c:pt>
                <c:pt idx="13">
                  <c:v>10.14</c:v>
                </c:pt>
                <c:pt idx="14">
                  <c:v>10.15</c:v>
                </c:pt>
                <c:pt idx="15">
                  <c:v>10.16</c:v>
                </c:pt>
                <c:pt idx="16">
                  <c:v>10.17</c:v>
                </c:pt>
                <c:pt idx="17">
                  <c:v>10.18</c:v>
                </c:pt>
                <c:pt idx="18">
                  <c:v>10.19</c:v>
                </c:pt>
                <c:pt idx="19">
                  <c:v>10.199999999999999</c:v>
                </c:pt>
                <c:pt idx="20">
                  <c:v>10.210000000000001</c:v>
                </c:pt>
                <c:pt idx="21">
                  <c:v>10.220000000000001</c:v>
                </c:pt>
                <c:pt idx="22">
                  <c:v>10.23</c:v>
                </c:pt>
                <c:pt idx="23">
                  <c:v>10.24</c:v>
                </c:pt>
                <c:pt idx="24">
                  <c:v>10.250000000000011</c:v>
                </c:pt>
                <c:pt idx="25">
                  <c:v>10.26000000000001</c:v>
                </c:pt>
                <c:pt idx="26">
                  <c:v>10.27000000000001</c:v>
                </c:pt>
                <c:pt idx="27">
                  <c:v>10.28000000000001</c:v>
                </c:pt>
                <c:pt idx="28">
                  <c:v>10.29000000000001</c:v>
                </c:pt>
                <c:pt idx="29">
                  <c:v>10.30000000000001</c:v>
                </c:pt>
                <c:pt idx="30">
                  <c:v>10.310000000000009</c:v>
                </c:pt>
                <c:pt idx="31">
                  <c:v>10.320000000000011</c:v>
                </c:pt>
                <c:pt idx="32">
                  <c:v>10.330000000000009</c:v>
                </c:pt>
                <c:pt idx="33">
                  <c:v>10.340000000000011</c:v>
                </c:pt>
                <c:pt idx="34">
                  <c:v>10.35000000000001</c:v>
                </c:pt>
                <c:pt idx="35">
                  <c:v>10.36000000000001</c:v>
                </c:pt>
                <c:pt idx="36">
                  <c:v>10.37000000000001</c:v>
                </c:pt>
                <c:pt idx="37">
                  <c:v>10.38000000000001</c:v>
                </c:pt>
                <c:pt idx="38">
                  <c:v>10.390000000000009</c:v>
                </c:pt>
                <c:pt idx="39">
                  <c:v>10.400000000000009</c:v>
                </c:pt>
                <c:pt idx="40">
                  <c:v>10.410000000000011</c:v>
                </c:pt>
                <c:pt idx="41">
                  <c:v>10.420000000000011</c:v>
                </c:pt>
                <c:pt idx="42">
                  <c:v>10.43000000000001</c:v>
                </c:pt>
                <c:pt idx="43">
                  <c:v>10.44000000000001</c:v>
                </c:pt>
                <c:pt idx="44">
                  <c:v>10.45000000000001</c:v>
                </c:pt>
                <c:pt idx="45">
                  <c:v>10.46000000000001</c:v>
                </c:pt>
                <c:pt idx="46">
                  <c:v>10.47000000000001</c:v>
                </c:pt>
                <c:pt idx="47">
                  <c:v>10.480000000000011</c:v>
                </c:pt>
                <c:pt idx="48">
                  <c:v>10.490000000000009</c:v>
                </c:pt>
                <c:pt idx="49">
                  <c:v>10.500000000000011</c:v>
                </c:pt>
                <c:pt idx="50">
                  <c:v>10.51000000000001</c:v>
                </c:pt>
                <c:pt idx="51">
                  <c:v>10.52000000000001</c:v>
                </c:pt>
                <c:pt idx="52">
                  <c:v>10.53000000000001</c:v>
                </c:pt>
                <c:pt idx="53">
                  <c:v>10.54000000000001</c:v>
                </c:pt>
                <c:pt idx="54">
                  <c:v>10.55000000000001</c:v>
                </c:pt>
                <c:pt idx="55">
                  <c:v>10.560000000000009</c:v>
                </c:pt>
                <c:pt idx="56">
                  <c:v>10.570000000000011</c:v>
                </c:pt>
                <c:pt idx="57">
                  <c:v>10.580000000000009</c:v>
                </c:pt>
                <c:pt idx="58">
                  <c:v>10.590000000000011</c:v>
                </c:pt>
                <c:pt idx="59">
                  <c:v>10.60000000000001</c:v>
                </c:pt>
                <c:pt idx="60">
                  <c:v>10.61000000000001</c:v>
                </c:pt>
                <c:pt idx="61">
                  <c:v>10.62000000000001</c:v>
                </c:pt>
                <c:pt idx="62">
                  <c:v>10.63000000000001</c:v>
                </c:pt>
                <c:pt idx="63">
                  <c:v>10.640000000000009</c:v>
                </c:pt>
                <c:pt idx="64">
                  <c:v>10.650000000000009</c:v>
                </c:pt>
                <c:pt idx="65">
                  <c:v>10.660000000000011</c:v>
                </c:pt>
                <c:pt idx="66">
                  <c:v>10.670000000000019</c:v>
                </c:pt>
                <c:pt idx="67">
                  <c:v>10.68000000000001</c:v>
                </c:pt>
                <c:pt idx="68">
                  <c:v>10.690000000000019</c:v>
                </c:pt>
                <c:pt idx="69">
                  <c:v>10.700000000000021</c:v>
                </c:pt>
                <c:pt idx="70">
                  <c:v>10.71000000000002</c:v>
                </c:pt>
                <c:pt idx="71">
                  <c:v>10.72000000000002</c:v>
                </c:pt>
                <c:pt idx="72">
                  <c:v>10.73000000000002</c:v>
                </c:pt>
                <c:pt idx="73">
                  <c:v>10.74000000000002</c:v>
                </c:pt>
                <c:pt idx="74">
                  <c:v>10.75000000000002</c:v>
                </c:pt>
                <c:pt idx="75">
                  <c:v>10.760000000000019</c:v>
                </c:pt>
                <c:pt idx="76">
                  <c:v>10.770000000000021</c:v>
                </c:pt>
                <c:pt idx="77">
                  <c:v>10.780000000000019</c:v>
                </c:pt>
                <c:pt idx="78">
                  <c:v>10.79000000000002</c:v>
                </c:pt>
                <c:pt idx="79">
                  <c:v>10.80000000000002</c:v>
                </c:pt>
                <c:pt idx="80">
                  <c:v>10.81000000000002</c:v>
                </c:pt>
                <c:pt idx="81">
                  <c:v>10.82000000000002</c:v>
                </c:pt>
                <c:pt idx="82">
                  <c:v>10.83000000000002</c:v>
                </c:pt>
                <c:pt idx="83">
                  <c:v>10.840000000000019</c:v>
                </c:pt>
                <c:pt idx="84">
                  <c:v>10.850000000000019</c:v>
                </c:pt>
                <c:pt idx="85">
                  <c:v>10.860000000000021</c:v>
                </c:pt>
                <c:pt idx="86">
                  <c:v>10.870000000000021</c:v>
                </c:pt>
                <c:pt idx="87">
                  <c:v>10.88000000000002</c:v>
                </c:pt>
                <c:pt idx="88">
                  <c:v>10.89000000000002</c:v>
                </c:pt>
                <c:pt idx="89">
                  <c:v>10.90000000000002</c:v>
                </c:pt>
                <c:pt idx="90">
                  <c:v>10.91000000000002</c:v>
                </c:pt>
                <c:pt idx="91">
                  <c:v>10.920000000000019</c:v>
                </c:pt>
                <c:pt idx="92">
                  <c:v>10.930000000000021</c:v>
                </c:pt>
                <c:pt idx="93">
                  <c:v>10.940000000000019</c:v>
                </c:pt>
                <c:pt idx="94">
                  <c:v>10.950000000000021</c:v>
                </c:pt>
                <c:pt idx="95">
                  <c:v>10.96000000000002</c:v>
                </c:pt>
                <c:pt idx="96">
                  <c:v>10.97000000000002</c:v>
                </c:pt>
                <c:pt idx="97">
                  <c:v>10.98000000000002</c:v>
                </c:pt>
                <c:pt idx="98">
                  <c:v>10.99000000000002</c:v>
                </c:pt>
                <c:pt idx="99">
                  <c:v>11.00000000000002</c:v>
                </c:pt>
                <c:pt idx="100">
                  <c:v>12</c:v>
                </c:pt>
                <c:pt idx="101">
                  <c:v>12.999999999999979</c:v>
                </c:pt>
                <c:pt idx="102">
                  <c:v>13.999999999999961</c:v>
                </c:pt>
                <c:pt idx="103">
                  <c:v>14.99999999999994</c:v>
                </c:pt>
                <c:pt idx="104">
                  <c:v>15.99999999999992</c:v>
                </c:pt>
                <c:pt idx="105">
                  <c:v>16.999999999999901</c:v>
                </c:pt>
                <c:pt idx="106">
                  <c:v>17.999999999999879</c:v>
                </c:pt>
              </c:numCache>
            </c:numRef>
          </c:xVal>
          <c:yVal>
            <c:numRef>
              <c:f>Sheet1!$K$2:$K$108</c:f>
              <c:numCache>
                <c:formatCode>General</c:formatCode>
                <c:ptCount val="107"/>
                <c:pt idx="0">
                  <c:v>-83.614159608874289</c:v>
                </c:pt>
                <c:pt idx="1">
                  <c:v>-41.728082086556761</c:v>
                </c:pt>
                <c:pt idx="2">
                  <c:v>-27.766082519246488</c:v>
                </c:pt>
                <c:pt idx="3">
                  <c:v>-20.785102411226152</c:v>
                </c:pt>
                <c:pt idx="4">
                  <c:v>-16.596530063410327</c:v>
                </c:pt>
                <c:pt idx="5">
                  <c:v>-13.804161576154195</c:v>
                </c:pt>
                <c:pt idx="6">
                  <c:v>-11.809623849650148</c:v>
                </c:pt>
                <c:pt idx="7">
                  <c:v>-10.313730334031131</c:v>
                </c:pt>
                <c:pt idx="8">
                  <c:v>-9.1502662794031462</c:v>
                </c:pt>
                <c:pt idx="9">
                  <c:v>-8.2195028358586235</c:v>
                </c:pt>
                <c:pt idx="10">
                  <c:v>-7.4579761898461383</c:v>
                </c:pt>
                <c:pt idx="11">
                  <c:v>-6.823377132355164</c:v>
                </c:pt>
                <c:pt idx="12">
                  <c:v>-6.2864146725545886</c:v>
                </c:pt>
                <c:pt idx="13">
                  <c:v>-5.8261666741561777</c:v>
                </c:pt>
                <c:pt idx="14">
                  <c:v>-5.427290237234665</c:v>
                </c:pt>
                <c:pt idx="15">
                  <c:v>-5.0782781868634617</c:v>
                </c:pt>
                <c:pt idx="16">
                  <c:v>-4.7703309187035616</c:v>
                </c:pt>
                <c:pt idx="17">
                  <c:v>-4.4966042960624328</c:v>
                </c:pt>
                <c:pt idx="18">
                  <c:v>-4.2516950531448865</c:v>
                </c:pt>
                <c:pt idx="19">
                  <c:v>-4.0312805773287028</c:v>
                </c:pt>
                <c:pt idx="20">
                  <c:v>-3.8318616107900247</c:v>
                </c:pt>
                <c:pt idx="21">
                  <c:v>-3.650575124412915</c:v>
                </c:pt>
                <c:pt idx="22">
                  <c:v>-3.4850560072004488</c:v>
                </c:pt>
                <c:pt idx="23">
                  <c:v>-3.3333333333333295</c:v>
                </c:pt>
                <c:pt idx="24">
                  <c:v>-3.1937515251341595</c:v>
                </c:pt>
                <c:pt idx="25">
                  <c:v>-3.0649097091945108</c:v>
                </c:pt>
                <c:pt idx="26">
                  <c:v>-2.9456145489168715</c:v>
                </c:pt>
                <c:pt idx="27">
                  <c:v>-2.8348431843703232</c:v>
                </c:pt>
                <c:pt idx="28">
                  <c:v>-2.7317138397616678</c:v>
                </c:pt>
                <c:pt idx="29">
                  <c:v>-2.6354623094124361</c:v>
                </c:pt>
                <c:pt idx="30">
                  <c:v>-2.5454229948371294</c:v>
                </c:pt>
                <c:pt idx="31">
                  <c:v>-2.461013497369279</c:v>
                </c:pt>
                <c:pt idx="32">
                  <c:v>-2.381722012128296</c:v>
                </c:pt>
                <c:pt idx="33">
                  <c:v>-2.3070969465802023</c:v>
                </c:pt>
                <c:pt idx="34">
                  <c:v>-2.23673831877398</c:v>
                </c:pt>
                <c:pt idx="35">
                  <c:v>-2.1702905892048903</c:v>
                </c:pt>
                <c:pt idx="36">
                  <c:v>-2.1074366550785246</c:v>
                </c:pt>
                <c:pt idx="37">
                  <c:v>-2.0478927928488844</c:v>
                </c:pt>
                <c:pt idx="38">
                  <c:v>-1.9914043788275393</c:v>
                </c:pt>
                <c:pt idx="39">
                  <c:v>-1.9377422517014016</c:v>
                </c:pt>
                <c:pt idx="40">
                  <c:v>-1.8866996073649813</c:v>
                </c:pt>
                <c:pt idx="41">
                  <c:v>-1.838089337348058</c:v>
                </c:pt>
                <c:pt idx="42">
                  <c:v>-1.7917417386254684</c:v>
                </c:pt>
                <c:pt idx="43">
                  <c:v>-1.7475025357256324</c:v>
                </c:pt>
                <c:pt idx="44">
                  <c:v>-1.705231166557909</c:v>
                </c:pt>
                <c:pt idx="45">
                  <c:v>-1.6647992918276879</c:v>
                </c:pt>
                <c:pt idx="46">
                  <c:v>-1.6260894947389273</c:v>
                </c:pt>
                <c:pt idx="47">
                  <c:v>-1.5889941432338575</c:v>
                </c:pt>
                <c:pt idx="48">
                  <c:v>-1.5534143915503167</c:v>
                </c:pt>
                <c:pt idx="49">
                  <c:v>-1.5192593015921037</c:v>
                </c:pt>
                <c:pt idx="50">
                  <c:v>-1.4864450676676808</c:v>
                </c:pt>
                <c:pt idx="51">
                  <c:v>-1.4548943306819468</c:v>
                </c:pt>
                <c:pt idx="52">
                  <c:v>-1.4245355699667808</c:v>
                </c:pt>
                <c:pt idx="53">
                  <c:v>-1.395302562685925</c:v>
                </c:pt>
                <c:pt idx="54">
                  <c:v>-1.3671339022138953</c:v>
                </c:pt>
                <c:pt idx="55">
                  <c:v>-1.3399725681171464</c:v>
                </c:pt>
                <c:pt idx="56">
                  <c:v>-1.3137655414003722</c:v>
                </c:pt>
                <c:pt idx="57">
                  <c:v>-1.2884634595549453</c:v>
                </c:pt>
                <c:pt idx="58">
                  <c:v>-1.2640203066870999</c:v>
                </c:pt>
                <c:pt idx="59">
                  <c:v>-1.2403931346334072</c:v>
                </c:pt>
                <c:pt idx="60">
                  <c:v>-1.2175418115074095</c:v>
                </c:pt>
                <c:pt idx="61">
                  <c:v>-1.1954287945805193</c:v>
                </c:pt>
                <c:pt idx="62">
                  <c:v>-1.1740189247932791</c:v>
                </c:pt>
                <c:pt idx="63">
                  <c:v>-1.1532792405312022</c:v>
                </c:pt>
                <c:pt idx="64">
                  <c:v>-1.1331788085905294</c:v>
                </c:pt>
                <c:pt idx="65">
                  <c:v>-1.1136885705107344</c:v>
                </c:pt>
                <c:pt idx="66">
                  <c:v>-1.0947812026682993</c:v>
                </c:pt>
                <c:pt idx="67">
                  <c:v>-1.0764309887152188</c:v>
                </c:pt>
                <c:pt idx="68">
                  <c:v>-1.0586137031095857</c:v>
                </c:pt>
                <c:pt idx="69">
                  <c:v>-1.0413065046296428</c:v>
                </c:pt>
                <c:pt idx="70">
                  <c:v>-1.0244878388862839</c:v>
                </c:pt>
                <c:pt idx="71">
                  <c:v>-1.0081373489597176</c:v>
                </c:pt>
                <c:pt idx="72">
                  <c:v>-0.99223579338100987</c:v>
                </c:pt>
                <c:pt idx="73">
                  <c:v>-0.97676497076377022</c:v>
                </c:pt>
                <c:pt idx="74">
                  <c:v>-0.96170765046530393</c:v>
                </c:pt>
                <c:pt idx="75">
                  <c:v>-0.94704750872188637</c:v>
                </c:pt>
                <c:pt idx="76">
                  <c:v>-0.93276906976050578</c:v>
                </c:pt>
                <c:pt idx="77">
                  <c:v>-0.91885765144048615</c:v>
                </c:pt>
                <c:pt idx="78">
                  <c:v>-0.90529931502355698</c:v>
                </c:pt>
                <c:pt idx="79">
                  <c:v>-0.89208081871122802</c:v>
                </c:pt>
                <c:pt idx="80">
                  <c:v>-0.87918957462377767</c:v>
                </c:pt>
                <c:pt idx="81">
                  <c:v>-0.86661360892716399</c:v>
                </c:pt>
                <c:pt idx="82">
                  <c:v>-0.8543415248423053</c:v>
                </c:pt>
                <c:pt idx="83">
                  <c:v>-0.84236246829656591</c:v>
                </c:pt>
                <c:pt idx="84">
                  <c:v>-0.83066609599983576</c:v>
                </c:pt>
                <c:pt idx="85">
                  <c:v>-0.81924254574786448</c:v>
                </c:pt>
                <c:pt idx="86">
                  <c:v>-0.80808240877364701</c:v>
                </c:pt>
                <c:pt idx="87">
                  <c:v>-0.79717670398392293</c:v>
                </c:pt>
                <c:pt idx="88">
                  <c:v>-0.78651685393256321</c:v>
                </c:pt>
                <c:pt idx="89">
                  <c:v>-0.77609466239571767</c:v>
                </c:pt>
                <c:pt idx="90">
                  <c:v>-0.76590229342553073</c:v>
                </c:pt>
                <c:pt idx="91">
                  <c:v>-0.7559322517699143</c:v>
                </c:pt>
                <c:pt idx="92">
                  <c:v>-0.74617736455556261</c:v>
                </c:pt>
                <c:pt idx="93">
                  <c:v>-0.7366307641401465</c:v>
                </c:pt>
                <c:pt idx="94">
                  <c:v>-0.72728587204749739</c:v>
                </c:pt>
                <c:pt idx="95">
                  <c:v>-0.71813638390688805</c:v>
                </c:pt>
                <c:pt idx="96">
                  <c:v>-0.70917625532385953</c:v>
                </c:pt>
                <c:pt idx="97">
                  <c:v>-0.70039968861612745</c:v>
                </c:pt>
                <c:pt idx="98">
                  <c:v>-0.69180112035336172</c:v>
                </c:pt>
                <c:pt idx="99">
                  <c:v>-0.68337520964458376</c:v>
                </c:pt>
                <c:pt idx="100">
                  <c:v>-0.26794919243112281</c:v>
                </c:pt>
                <c:pt idx="101">
                  <c:v>-0.13148290817867211</c:v>
                </c:pt>
                <c:pt idx="102">
                  <c:v>-6.4585653306516624E-2</c:v>
                </c:pt>
                <c:pt idx="103">
                  <c:v>-2.54033307585185E-2</c:v>
                </c:pt>
                <c:pt idx="104">
                  <c:v>-1.6283271027835846E-15</c:v>
                </c:pt>
                <c:pt idx="105">
                  <c:v>1.7586517945378556E-2</c:v>
                </c:pt>
                <c:pt idx="106">
                  <c:v>3.0330085889909278E-2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B1E-483C-9786-5731B434D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217472"/>
        <c:axId val="793214336"/>
      </c:scatterChart>
      <c:valAx>
        <c:axId val="793217472"/>
        <c:scaling>
          <c:orientation val="minMax"/>
          <c:max val="12"/>
          <c:min val="7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214336"/>
        <c:crosses val="autoZero"/>
        <c:crossBetween val="midCat"/>
      </c:valAx>
      <c:valAx>
        <c:axId val="793214336"/>
        <c:scaling>
          <c:orientation val="minMax"/>
          <c:max val="100"/>
          <c:min val="-10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217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Sheet1!$B$2:$B$42</c:f>
              <c:numCache>
                <c:formatCode>General</c:formatCode>
                <c:ptCount val="41"/>
                <c:pt idx="0">
                  <c:v>-2</c:v>
                </c:pt>
                <c:pt idx="1">
                  <c:v>-1.9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</c:v>
                </c:pt>
                <c:pt idx="14">
                  <c:v>-0.6</c:v>
                </c:pt>
                <c:pt idx="15">
                  <c:v>-0.5</c:v>
                </c:pt>
                <c:pt idx="16">
                  <c:v>-0.4</c:v>
                </c:pt>
                <c:pt idx="17">
                  <c:v>-0.3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</c:v>
                </c:pt>
                <c:pt idx="24">
                  <c:v>0.4</c:v>
                </c:pt>
                <c:pt idx="25">
                  <c:v>0.5</c:v>
                </c:pt>
                <c:pt idx="26">
                  <c:v>0.6</c:v>
                </c:pt>
                <c:pt idx="27">
                  <c:v>0.7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</c:v>
                </c:pt>
                <c:pt idx="40">
                  <c:v>2</c:v>
                </c:pt>
              </c:numCache>
            </c:numRef>
          </c:xVal>
          <c:yVal>
            <c:numRef>
              <c:f>Sheet1!$C$2:$C$42</c:f>
              <c:numCache>
                <c:formatCode>General</c:formatCode>
                <c:ptCount val="41"/>
                <c:pt idx="0">
                  <c:v>4</c:v>
                </c:pt>
                <c:pt idx="1">
                  <c:v>3.0589999999999993</c:v>
                </c:pt>
                <c:pt idx="2">
                  <c:v>2.2320000000000007</c:v>
                </c:pt>
                <c:pt idx="3">
                  <c:v>1.5129999999999995</c:v>
                </c:pt>
                <c:pt idx="4">
                  <c:v>0.8960000000000008</c:v>
                </c:pt>
                <c:pt idx="5">
                  <c:v>0.375</c:v>
                </c:pt>
                <c:pt idx="6">
                  <c:v>-5.6000000000000494E-2</c:v>
                </c:pt>
                <c:pt idx="7">
                  <c:v>-0.40299999999999958</c:v>
                </c:pt>
                <c:pt idx="8">
                  <c:v>-0.67199999999999993</c:v>
                </c:pt>
                <c:pt idx="9">
                  <c:v>-0.86899999999999977</c:v>
                </c:pt>
                <c:pt idx="10">
                  <c:v>-1</c:v>
                </c:pt>
                <c:pt idx="11">
                  <c:v>-1.071</c:v>
                </c:pt>
                <c:pt idx="12">
                  <c:v>-1.0880000000000001</c:v>
                </c:pt>
                <c:pt idx="13">
                  <c:v>-1.0569999999999999</c:v>
                </c:pt>
                <c:pt idx="14">
                  <c:v>-0.98399999999999999</c:v>
                </c:pt>
                <c:pt idx="15">
                  <c:v>-0.875</c:v>
                </c:pt>
                <c:pt idx="16">
                  <c:v>-0.73599999999999999</c:v>
                </c:pt>
                <c:pt idx="17">
                  <c:v>-0.57299999999999995</c:v>
                </c:pt>
                <c:pt idx="18">
                  <c:v>-0.39200000000000002</c:v>
                </c:pt>
                <c:pt idx="19">
                  <c:v>-0.19900000000000001</c:v>
                </c:pt>
                <c:pt idx="20">
                  <c:v>0</c:v>
                </c:pt>
                <c:pt idx="21">
                  <c:v>0.19900000000000001</c:v>
                </c:pt>
                <c:pt idx="22">
                  <c:v>0.39200000000000002</c:v>
                </c:pt>
                <c:pt idx="23">
                  <c:v>0.57299999999999995</c:v>
                </c:pt>
                <c:pt idx="24">
                  <c:v>0.73599999999999999</c:v>
                </c:pt>
                <c:pt idx="25">
                  <c:v>0.875</c:v>
                </c:pt>
                <c:pt idx="26">
                  <c:v>0.98399999999999999</c:v>
                </c:pt>
                <c:pt idx="27">
                  <c:v>1.0569999999999999</c:v>
                </c:pt>
                <c:pt idx="28">
                  <c:v>1.0880000000000001</c:v>
                </c:pt>
                <c:pt idx="29">
                  <c:v>1.071</c:v>
                </c:pt>
                <c:pt idx="30">
                  <c:v>1</c:v>
                </c:pt>
                <c:pt idx="31">
                  <c:v>0.86899999999999977</c:v>
                </c:pt>
                <c:pt idx="32">
                  <c:v>0.67199999999999993</c:v>
                </c:pt>
                <c:pt idx="33">
                  <c:v>0.40299999999999958</c:v>
                </c:pt>
                <c:pt idx="34">
                  <c:v>5.6000000000000494E-2</c:v>
                </c:pt>
                <c:pt idx="35">
                  <c:v>-0.375</c:v>
                </c:pt>
                <c:pt idx="36">
                  <c:v>-0.8960000000000008</c:v>
                </c:pt>
                <c:pt idx="37">
                  <c:v>-1.5129999999999995</c:v>
                </c:pt>
                <c:pt idx="38">
                  <c:v>-2.2320000000000007</c:v>
                </c:pt>
                <c:pt idx="39">
                  <c:v>-3.0589999999999993</c:v>
                </c:pt>
                <c:pt idx="40">
                  <c:v>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A3C-4E8E-8E0F-655B80054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458584"/>
        <c:axId val="239461328"/>
      </c:scatterChart>
      <c:valAx>
        <c:axId val="239458584"/>
        <c:scaling>
          <c:orientation val="minMax"/>
          <c:min val="-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61328"/>
        <c:crosses val="autoZero"/>
        <c:crossBetween val="midCat"/>
        <c:majorUnit val="1"/>
      </c:valAx>
      <c:valAx>
        <c:axId val="239461328"/>
        <c:scaling>
          <c:orientation val="minMax"/>
          <c:max val="4"/>
          <c:min val="-4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58584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Sheet1!$B$2:$B$42</c:f>
              <c:numCache>
                <c:formatCode>General</c:formatCode>
                <c:ptCount val="41"/>
                <c:pt idx="0">
                  <c:v>-2</c:v>
                </c:pt>
                <c:pt idx="1">
                  <c:v>-1.9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</c:v>
                </c:pt>
                <c:pt idx="14">
                  <c:v>-0.6</c:v>
                </c:pt>
                <c:pt idx="15">
                  <c:v>-0.5</c:v>
                </c:pt>
                <c:pt idx="16">
                  <c:v>-0.4</c:v>
                </c:pt>
                <c:pt idx="17">
                  <c:v>-0.3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</c:v>
                </c:pt>
                <c:pt idx="24">
                  <c:v>0.4</c:v>
                </c:pt>
                <c:pt idx="25">
                  <c:v>0.5</c:v>
                </c:pt>
                <c:pt idx="26">
                  <c:v>0.6</c:v>
                </c:pt>
                <c:pt idx="27">
                  <c:v>0.7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</c:v>
                </c:pt>
                <c:pt idx="40">
                  <c:v>2</c:v>
                </c:pt>
              </c:numCache>
            </c:numRef>
          </c:xVal>
          <c:yVal>
            <c:numRef>
              <c:f>Sheet1!$C$2:$C$42</c:f>
              <c:numCache>
                <c:formatCode>General</c:formatCode>
                <c:ptCount val="41"/>
                <c:pt idx="0">
                  <c:v>4</c:v>
                </c:pt>
                <c:pt idx="1">
                  <c:v>3.0589999999999993</c:v>
                </c:pt>
                <c:pt idx="2">
                  <c:v>2.2320000000000007</c:v>
                </c:pt>
                <c:pt idx="3">
                  <c:v>1.5129999999999995</c:v>
                </c:pt>
                <c:pt idx="4">
                  <c:v>0.8960000000000008</c:v>
                </c:pt>
                <c:pt idx="5">
                  <c:v>0.375</c:v>
                </c:pt>
                <c:pt idx="6">
                  <c:v>-5.6000000000000494E-2</c:v>
                </c:pt>
                <c:pt idx="7">
                  <c:v>-0.40299999999999958</c:v>
                </c:pt>
                <c:pt idx="8">
                  <c:v>-0.67199999999999993</c:v>
                </c:pt>
                <c:pt idx="9">
                  <c:v>-0.86899999999999977</c:v>
                </c:pt>
                <c:pt idx="10">
                  <c:v>-1</c:v>
                </c:pt>
                <c:pt idx="11">
                  <c:v>-1.071</c:v>
                </c:pt>
                <c:pt idx="12">
                  <c:v>-1.0880000000000001</c:v>
                </c:pt>
                <c:pt idx="13">
                  <c:v>-1.0569999999999999</c:v>
                </c:pt>
                <c:pt idx="14">
                  <c:v>-0.98399999999999999</c:v>
                </c:pt>
                <c:pt idx="15">
                  <c:v>-0.875</c:v>
                </c:pt>
                <c:pt idx="16">
                  <c:v>-0.73599999999999999</c:v>
                </c:pt>
                <c:pt idx="17">
                  <c:v>-0.57299999999999995</c:v>
                </c:pt>
                <c:pt idx="18">
                  <c:v>-0.39200000000000002</c:v>
                </c:pt>
                <c:pt idx="19">
                  <c:v>-0.19900000000000001</c:v>
                </c:pt>
                <c:pt idx="20">
                  <c:v>0</c:v>
                </c:pt>
                <c:pt idx="21">
                  <c:v>0.19900000000000001</c:v>
                </c:pt>
                <c:pt idx="22">
                  <c:v>0.39200000000000002</c:v>
                </c:pt>
                <c:pt idx="23">
                  <c:v>0.57299999999999995</c:v>
                </c:pt>
                <c:pt idx="24">
                  <c:v>0.73599999999999999</c:v>
                </c:pt>
                <c:pt idx="25">
                  <c:v>0.875</c:v>
                </c:pt>
                <c:pt idx="26">
                  <c:v>0.98399999999999999</c:v>
                </c:pt>
                <c:pt idx="27">
                  <c:v>1.0569999999999999</c:v>
                </c:pt>
                <c:pt idx="28">
                  <c:v>1.0880000000000001</c:v>
                </c:pt>
                <c:pt idx="29">
                  <c:v>1.071</c:v>
                </c:pt>
                <c:pt idx="30">
                  <c:v>1</c:v>
                </c:pt>
                <c:pt idx="31">
                  <c:v>0.86899999999999977</c:v>
                </c:pt>
                <c:pt idx="32">
                  <c:v>0.67199999999999993</c:v>
                </c:pt>
                <c:pt idx="33">
                  <c:v>0.40299999999999958</c:v>
                </c:pt>
                <c:pt idx="34">
                  <c:v>5.6000000000000494E-2</c:v>
                </c:pt>
                <c:pt idx="35">
                  <c:v>-0.375</c:v>
                </c:pt>
                <c:pt idx="36">
                  <c:v>-0.8960000000000008</c:v>
                </c:pt>
                <c:pt idx="37">
                  <c:v>-1.5129999999999995</c:v>
                </c:pt>
                <c:pt idx="38">
                  <c:v>-2.2320000000000007</c:v>
                </c:pt>
                <c:pt idx="39">
                  <c:v>-3.0589999999999993</c:v>
                </c:pt>
                <c:pt idx="40">
                  <c:v>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C65-47E1-B739-00C0F4E24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465640"/>
        <c:axId val="239458192"/>
      </c:scatterChart>
      <c:valAx>
        <c:axId val="239465640"/>
        <c:scaling>
          <c:orientation val="minMax"/>
          <c:min val="-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58192"/>
        <c:crosses val="autoZero"/>
        <c:crossBetween val="midCat"/>
        <c:majorUnit val="1"/>
      </c:valAx>
      <c:valAx>
        <c:axId val="239458192"/>
        <c:scaling>
          <c:orientation val="minMax"/>
          <c:max val="4"/>
          <c:min val="-4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6564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Sheet1!$B$2:$B$42</c:f>
              <c:numCache>
                <c:formatCode>General</c:formatCode>
                <c:ptCount val="41"/>
                <c:pt idx="0">
                  <c:v>-2</c:v>
                </c:pt>
                <c:pt idx="1">
                  <c:v>-1.9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</c:v>
                </c:pt>
                <c:pt idx="14">
                  <c:v>-0.6</c:v>
                </c:pt>
                <c:pt idx="15">
                  <c:v>-0.5</c:v>
                </c:pt>
                <c:pt idx="16">
                  <c:v>-0.4</c:v>
                </c:pt>
                <c:pt idx="17">
                  <c:v>-0.3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</c:v>
                </c:pt>
                <c:pt idx="24">
                  <c:v>0.4</c:v>
                </c:pt>
                <c:pt idx="25">
                  <c:v>0.5</c:v>
                </c:pt>
                <c:pt idx="26">
                  <c:v>0.6</c:v>
                </c:pt>
                <c:pt idx="27">
                  <c:v>0.7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</c:v>
                </c:pt>
                <c:pt idx="40">
                  <c:v>2</c:v>
                </c:pt>
              </c:numCache>
            </c:numRef>
          </c:xVal>
          <c:yVal>
            <c:numRef>
              <c:f>Sheet1!$C$2:$C$42</c:f>
              <c:numCache>
                <c:formatCode>General</c:formatCode>
                <c:ptCount val="41"/>
                <c:pt idx="0">
                  <c:v>4</c:v>
                </c:pt>
                <c:pt idx="1">
                  <c:v>3.0589999999999993</c:v>
                </c:pt>
                <c:pt idx="2">
                  <c:v>2.2320000000000007</c:v>
                </c:pt>
                <c:pt idx="3">
                  <c:v>1.5129999999999995</c:v>
                </c:pt>
                <c:pt idx="4">
                  <c:v>0.8960000000000008</c:v>
                </c:pt>
                <c:pt idx="5">
                  <c:v>0.375</c:v>
                </c:pt>
                <c:pt idx="6">
                  <c:v>-5.6000000000000494E-2</c:v>
                </c:pt>
                <c:pt idx="7">
                  <c:v>-0.40299999999999958</c:v>
                </c:pt>
                <c:pt idx="8">
                  <c:v>-0.67199999999999993</c:v>
                </c:pt>
                <c:pt idx="9">
                  <c:v>-0.86899999999999977</c:v>
                </c:pt>
                <c:pt idx="10">
                  <c:v>-1</c:v>
                </c:pt>
                <c:pt idx="11">
                  <c:v>-1.071</c:v>
                </c:pt>
                <c:pt idx="12">
                  <c:v>-1.0880000000000001</c:v>
                </c:pt>
                <c:pt idx="13">
                  <c:v>-1.0569999999999999</c:v>
                </c:pt>
                <c:pt idx="14">
                  <c:v>-0.98399999999999999</c:v>
                </c:pt>
                <c:pt idx="15">
                  <c:v>-0.875</c:v>
                </c:pt>
                <c:pt idx="16">
                  <c:v>-0.73599999999999999</c:v>
                </c:pt>
                <c:pt idx="17">
                  <c:v>-0.57299999999999995</c:v>
                </c:pt>
                <c:pt idx="18">
                  <c:v>-0.39200000000000002</c:v>
                </c:pt>
                <c:pt idx="19">
                  <c:v>-0.19900000000000001</c:v>
                </c:pt>
                <c:pt idx="20">
                  <c:v>0</c:v>
                </c:pt>
                <c:pt idx="21">
                  <c:v>0.19900000000000001</c:v>
                </c:pt>
                <c:pt idx="22">
                  <c:v>0.39200000000000002</c:v>
                </c:pt>
                <c:pt idx="23">
                  <c:v>0.57299999999999995</c:v>
                </c:pt>
                <c:pt idx="24">
                  <c:v>0.73599999999999999</c:v>
                </c:pt>
                <c:pt idx="25">
                  <c:v>0.875</c:v>
                </c:pt>
                <c:pt idx="26">
                  <c:v>0.98399999999999999</c:v>
                </c:pt>
                <c:pt idx="27">
                  <c:v>1.0569999999999999</c:v>
                </c:pt>
                <c:pt idx="28">
                  <c:v>1.0880000000000001</c:v>
                </c:pt>
                <c:pt idx="29">
                  <c:v>1.071</c:v>
                </c:pt>
                <c:pt idx="30">
                  <c:v>1</c:v>
                </c:pt>
                <c:pt idx="31">
                  <c:v>0.86899999999999977</c:v>
                </c:pt>
                <c:pt idx="32">
                  <c:v>0.67199999999999993</c:v>
                </c:pt>
                <c:pt idx="33">
                  <c:v>0.40299999999999958</c:v>
                </c:pt>
                <c:pt idx="34">
                  <c:v>5.6000000000000494E-2</c:v>
                </c:pt>
                <c:pt idx="35">
                  <c:v>-0.375</c:v>
                </c:pt>
                <c:pt idx="36">
                  <c:v>-0.8960000000000008</c:v>
                </c:pt>
                <c:pt idx="37">
                  <c:v>-1.5129999999999995</c:v>
                </c:pt>
                <c:pt idx="38">
                  <c:v>-2.2320000000000007</c:v>
                </c:pt>
                <c:pt idx="39">
                  <c:v>-3.0589999999999993</c:v>
                </c:pt>
                <c:pt idx="40">
                  <c:v>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35-4B0E-B5DE-F3C0AA476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458976"/>
        <c:axId val="239459368"/>
      </c:scatterChart>
      <c:valAx>
        <c:axId val="239458976"/>
        <c:scaling>
          <c:orientation val="minMax"/>
          <c:min val="-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59368"/>
        <c:crosses val="autoZero"/>
        <c:crossBetween val="midCat"/>
        <c:majorUnit val="1"/>
      </c:valAx>
      <c:valAx>
        <c:axId val="239459368"/>
        <c:scaling>
          <c:orientation val="minMax"/>
          <c:max val="4"/>
          <c:min val="-4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58976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Sheet1!$B$2:$B$42</c:f>
              <c:numCache>
                <c:formatCode>General</c:formatCode>
                <c:ptCount val="41"/>
                <c:pt idx="0">
                  <c:v>-2</c:v>
                </c:pt>
                <c:pt idx="1">
                  <c:v>-1.9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</c:v>
                </c:pt>
                <c:pt idx="14">
                  <c:v>-0.6</c:v>
                </c:pt>
                <c:pt idx="15">
                  <c:v>-0.5</c:v>
                </c:pt>
                <c:pt idx="16">
                  <c:v>-0.4</c:v>
                </c:pt>
                <c:pt idx="17">
                  <c:v>-0.3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</c:v>
                </c:pt>
                <c:pt idx="24">
                  <c:v>0.4</c:v>
                </c:pt>
                <c:pt idx="25">
                  <c:v>0.5</c:v>
                </c:pt>
                <c:pt idx="26">
                  <c:v>0.6</c:v>
                </c:pt>
                <c:pt idx="27">
                  <c:v>0.7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</c:v>
                </c:pt>
                <c:pt idx="40">
                  <c:v>2</c:v>
                </c:pt>
              </c:numCache>
            </c:numRef>
          </c:xVal>
          <c:yVal>
            <c:numRef>
              <c:f>Sheet1!$C$2:$C$42</c:f>
              <c:numCache>
                <c:formatCode>General</c:formatCode>
                <c:ptCount val="41"/>
                <c:pt idx="0">
                  <c:v>4</c:v>
                </c:pt>
                <c:pt idx="1">
                  <c:v>3.0589999999999993</c:v>
                </c:pt>
                <c:pt idx="2">
                  <c:v>2.2320000000000007</c:v>
                </c:pt>
                <c:pt idx="3">
                  <c:v>1.5129999999999995</c:v>
                </c:pt>
                <c:pt idx="4">
                  <c:v>0.8960000000000008</c:v>
                </c:pt>
                <c:pt idx="5">
                  <c:v>0.375</c:v>
                </c:pt>
                <c:pt idx="6">
                  <c:v>-5.6000000000000494E-2</c:v>
                </c:pt>
                <c:pt idx="7">
                  <c:v>-0.40299999999999958</c:v>
                </c:pt>
                <c:pt idx="8">
                  <c:v>-0.67199999999999993</c:v>
                </c:pt>
                <c:pt idx="9">
                  <c:v>-0.86899999999999977</c:v>
                </c:pt>
                <c:pt idx="10">
                  <c:v>-1</c:v>
                </c:pt>
                <c:pt idx="11">
                  <c:v>-1.071</c:v>
                </c:pt>
                <c:pt idx="12">
                  <c:v>-1.0880000000000001</c:v>
                </c:pt>
                <c:pt idx="13">
                  <c:v>-1.0569999999999999</c:v>
                </c:pt>
                <c:pt idx="14">
                  <c:v>-0.98399999999999999</c:v>
                </c:pt>
                <c:pt idx="15">
                  <c:v>-0.875</c:v>
                </c:pt>
                <c:pt idx="16">
                  <c:v>-0.73599999999999999</c:v>
                </c:pt>
                <c:pt idx="17">
                  <c:v>-0.57299999999999995</c:v>
                </c:pt>
                <c:pt idx="18">
                  <c:v>-0.39200000000000002</c:v>
                </c:pt>
                <c:pt idx="19">
                  <c:v>-0.19900000000000001</c:v>
                </c:pt>
                <c:pt idx="20">
                  <c:v>0</c:v>
                </c:pt>
                <c:pt idx="21">
                  <c:v>0.19900000000000001</c:v>
                </c:pt>
                <c:pt idx="22">
                  <c:v>0.39200000000000002</c:v>
                </c:pt>
                <c:pt idx="23">
                  <c:v>0.57299999999999995</c:v>
                </c:pt>
                <c:pt idx="24">
                  <c:v>0.73599999999999999</c:v>
                </c:pt>
                <c:pt idx="25">
                  <c:v>0.875</c:v>
                </c:pt>
                <c:pt idx="26">
                  <c:v>0.98399999999999999</c:v>
                </c:pt>
                <c:pt idx="27">
                  <c:v>1.0569999999999999</c:v>
                </c:pt>
                <c:pt idx="28">
                  <c:v>1.0880000000000001</c:v>
                </c:pt>
                <c:pt idx="29">
                  <c:v>1.071</c:v>
                </c:pt>
                <c:pt idx="30">
                  <c:v>1</c:v>
                </c:pt>
                <c:pt idx="31">
                  <c:v>0.86899999999999977</c:v>
                </c:pt>
                <c:pt idx="32">
                  <c:v>0.67199999999999993</c:v>
                </c:pt>
                <c:pt idx="33">
                  <c:v>0.40299999999999958</c:v>
                </c:pt>
                <c:pt idx="34">
                  <c:v>5.6000000000000494E-2</c:v>
                </c:pt>
                <c:pt idx="35">
                  <c:v>-0.375</c:v>
                </c:pt>
                <c:pt idx="36">
                  <c:v>-0.8960000000000008</c:v>
                </c:pt>
                <c:pt idx="37">
                  <c:v>-1.5129999999999995</c:v>
                </c:pt>
                <c:pt idx="38">
                  <c:v>-2.2320000000000007</c:v>
                </c:pt>
                <c:pt idx="39">
                  <c:v>-3.0589999999999993</c:v>
                </c:pt>
                <c:pt idx="40">
                  <c:v>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E55-43A8-BBDF-54C9155FA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464072"/>
        <c:axId val="239459760"/>
      </c:scatterChart>
      <c:valAx>
        <c:axId val="239464072"/>
        <c:scaling>
          <c:orientation val="minMax"/>
          <c:min val="-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59760"/>
        <c:crosses val="autoZero"/>
        <c:crossBetween val="midCat"/>
        <c:majorUnit val="1"/>
      </c:valAx>
      <c:valAx>
        <c:axId val="239459760"/>
        <c:scaling>
          <c:orientation val="minMax"/>
          <c:max val="4"/>
          <c:min val="-4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64072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Sheet1!$A$11:$A$31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Sheet1!$B$11:$B$31</c:f>
              <c:numCache>
                <c:formatCode>General</c:formatCode>
                <c:ptCount val="21"/>
                <c:pt idx="0">
                  <c:v>8.1980390271855691E-2</c:v>
                </c:pt>
                <c:pt idx="1">
                  <c:v>8.9130178485097369E-2</c:v>
                </c:pt>
                <c:pt idx="2">
                  <c:v>9.7597050800551893E-2</c:v>
                </c:pt>
                <c:pt idx="3">
                  <c:v>0.10775734467919425</c:v>
                </c:pt>
                <c:pt idx="4">
                  <c:v>0.12012653667602108</c:v>
                </c:pt>
                <c:pt idx="5">
                  <c:v>0.13540659228538016</c:v>
                </c:pt>
                <c:pt idx="6">
                  <c:v>0.15450849718747373</c:v>
                </c:pt>
                <c:pt idx="7">
                  <c:v>0.17839458616266546</c:v>
                </c:pt>
                <c:pt idx="8">
                  <c:v>0.20710678118654757</c:v>
                </c:pt>
                <c:pt idx="9">
                  <c:v>0.23606797749978981</c:v>
                </c:pt>
                <c:pt idx="10">
                  <c:v>0.25</c:v>
                </c:pt>
                <c:pt idx="11">
                  <c:v>0.23606797749978981</c:v>
                </c:pt>
                <c:pt idx="12">
                  <c:v>0.20710678118654757</c:v>
                </c:pt>
                <c:pt idx="13">
                  <c:v>0.17839458616266546</c:v>
                </c:pt>
                <c:pt idx="14">
                  <c:v>0.15450849718747373</c:v>
                </c:pt>
                <c:pt idx="15">
                  <c:v>0.13540659228538016</c:v>
                </c:pt>
                <c:pt idx="16">
                  <c:v>0.12012653667602108</c:v>
                </c:pt>
                <c:pt idx="17">
                  <c:v>0.10775734467919425</c:v>
                </c:pt>
                <c:pt idx="18">
                  <c:v>9.7597050800551893E-2</c:v>
                </c:pt>
                <c:pt idx="19">
                  <c:v>8.9130178485097369E-2</c:v>
                </c:pt>
                <c:pt idx="20">
                  <c:v>8.1980390271855691E-2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2EC-45C3-8400-874F6B9FD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460152"/>
        <c:axId val="239460544"/>
      </c:scatterChart>
      <c:valAx>
        <c:axId val="239460152"/>
        <c:scaling>
          <c:orientation val="minMax"/>
          <c:max val="10"/>
          <c:min val="-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60544"/>
        <c:crosses val="autoZero"/>
        <c:crossBetween val="midCat"/>
      </c:valAx>
      <c:valAx>
        <c:axId val="239460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6015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Sheet1!$A$11:$A$31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Sheet1!$B$11:$B$31</c:f>
              <c:numCache>
                <c:formatCode>General</c:formatCode>
                <c:ptCount val="21"/>
                <c:pt idx="0">
                  <c:v>8.1980390271855691E-2</c:v>
                </c:pt>
                <c:pt idx="1">
                  <c:v>8.9130178485097369E-2</c:v>
                </c:pt>
                <c:pt idx="2">
                  <c:v>9.7597050800551893E-2</c:v>
                </c:pt>
                <c:pt idx="3">
                  <c:v>0.10775734467919425</c:v>
                </c:pt>
                <c:pt idx="4">
                  <c:v>0.12012653667602108</c:v>
                </c:pt>
                <c:pt idx="5">
                  <c:v>0.13540659228538016</c:v>
                </c:pt>
                <c:pt idx="6">
                  <c:v>0.15450849718747373</c:v>
                </c:pt>
                <c:pt idx="7">
                  <c:v>0.17839458616266546</c:v>
                </c:pt>
                <c:pt idx="8">
                  <c:v>0.20710678118654757</c:v>
                </c:pt>
                <c:pt idx="9">
                  <c:v>0.23606797749978981</c:v>
                </c:pt>
                <c:pt idx="10">
                  <c:v>0.25</c:v>
                </c:pt>
                <c:pt idx="11">
                  <c:v>0.23606797749978981</c:v>
                </c:pt>
                <c:pt idx="12">
                  <c:v>0.20710678118654757</c:v>
                </c:pt>
                <c:pt idx="13">
                  <c:v>0.17839458616266546</c:v>
                </c:pt>
                <c:pt idx="14">
                  <c:v>0.15450849718747373</c:v>
                </c:pt>
                <c:pt idx="15">
                  <c:v>0.13540659228538016</c:v>
                </c:pt>
                <c:pt idx="16">
                  <c:v>0.12012653667602108</c:v>
                </c:pt>
                <c:pt idx="17">
                  <c:v>0.10775734467919425</c:v>
                </c:pt>
                <c:pt idx="18">
                  <c:v>9.7597050800551893E-2</c:v>
                </c:pt>
                <c:pt idx="19">
                  <c:v>8.9130178485097369E-2</c:v>
                </c:pt>
                <c:pt idx="20">
                  <c:v>8.1980390271855691E-2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2EC-45C3-8400-874F6B9FD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610456"/>
        <c:axId val="252608496"/>
      </c:scatterChart>
      <c:valAx>
        <c:axId val="252610456"/>
        <c:scaling>
          <c:orientation val="minMax"/>
          <c:max val="10"/>
          <c:min val="-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608496"/>
        <c:crosses val="autoZero"/>
        <c:crossBetween val="midCat"/>
      </c:valAx>
      <c:valAx>
        <c:axId val="25260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610456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Sheet1!$A$11:$A$31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Sheet1!$B$11:$B$31</c:f>
              <c:numCache>
                <c:formatCode>General</c:formatCode>
                <c:ptCount val="21"/>
                <c:pt idx="0">
                  <c:v>8.1980390271855691E-2</c:v>
                </c:pt>
                <c:pt idx="1">
                  <c:v>8.9130178485097369E-2</c:v>
                </c:pt>
                <c:pt idx="2">
                  <c:v>9.7597050800551893E-2</c:v>
                </c:pt>
                <c:pt idx="3">
                  <c:v>0.10775734467919425</c:v>
                </c:pt>
                <c:pt idx="4">
                  <c:v>0.12012653667602108</c:v>
                </c:pt>
                <c:pt idx="5">
                  <c:v>0.13540659228538016</c:v>
                </c:pt>
                <c:pt idx="6">
                  <c:v>0.15450849718747373</c:v>
                </c:pt>
                <c:pt idx="7">
                  <c:v>0.17839458616266546</c:v>
                </c:pt>
                <c:pt idx="8">
                  <c:v>0.20710678118654757</c:v>
                </c:pt>
                <c:pt idx="9">
                  <c:v>0.23606797749978981</c:v>
                </c:pt>
                <c:pt idx="10">
                  <c:v>0.25</c:v>
                </c:pt>
                <c:pt idx="11">
                  <c:v>0.23606797749978981</c:v>
                </c:pt>
                <c:pt idx="12">
                  <c:v>0.20710678118654757</c:v>
                </c:pt>
                <c:pt idx="13">
                  <c:v>0.17839458616266546</c:v>
                </c:pt>
                <c:pt idx="14">
                  <c:v>0.15450849718747373</c:v>
                </c:pt>
                <c:pt idx="15">
                  <c:v>0.13540659228538016</c:v>
                </c:pt>
                <c:pt idx="16">
                  <c:v>0.12012653667602108</c:v>
                </c:pt>
                <c:pt idx="17">
                  <c:v>0.10775734467919425</c:v>
                </c:pt>
                <c:pt idx="18">
                  <c:v>9.7597050800551893E-2</c:v>
                </c:pt>
                <c:pt idx="19">
                  <c:v>8.9130178485097369E-2</c:v>
                </c:pt>
                <c:pt idx="20">
                  <c:v>8.1980390271855691E-2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2EC-45C3-8400-874F6B9FD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613984"/>
        <c:axId val="252614376"/>
      </c:scatterChart>
      <c:valAx>
        <c:axId val="252613984"/>
        <c:scaling>
          <c:orientation val="minMax"/>
          <c:max val="10"/>
          <c:min val="-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614376"/>
        <c:crosses val="autoZero"/>
        <c:crossBetween val="midCat"/>
      </c:valAx>
      <c:valAx>
        <c:axId val="252614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613984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Sheet1!$A$11:$A$31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Sheet1!$B$11:$B$31</c:f>
              <c:numCache>
                <c:formatCode>General</c:formatCode>
                <c:ptCount val="21"/>
                <c:pt idx="0">
                  <c:v>8.1980390271855691E-2</c:v>
                </c:pt>
                <c:pt idx="1">
                  <c:v>8.9130178485097369E-2</c:v>
                </c:pt>
                <c:pt idx="2">
                  <c:v>9.7597050800551893E-2</c:v>
                </c:pt>
                <c:pt idx="3">
                  <c:v>0.10775734467919425</c:v>
                </c:pt>
                <c:pt idx="4">
                  <c:v>0.12012653667602108</c:v>
                </c:pt>
                <c:pt idx="5">
                  <c:v>0.13540659228538016</c:v>
                </c:pt>
                <c:pt idx="6">
                  <c:v>0.15450849718747373</c:v>
                </c:pt>
                <c:pt idx="7">
                  <c:v>0.17839458616266546</c:v>
                </c:pt>
                <c:pt idx="8">
                  <c:v>0.20710678118654757</c:v>
                </c:pt>
                <c:pt idx="9">
                  <c:v>0.23606797749978981</c:v>
                </c:pt>
                <c:pt idx="10">
                  <c:v>0.25</c:v>
                </c:pt>
                <c:pt idx="11">
                  <c:v>0.23606797749978981</c:v>
                </c:pt>
                <c:pt idx="12">
                  <c:v>0.20710678118654757</c:v>
                </c:pt>
                <c:pt idx="13">
                  <c:v>0.17839458616266546</c:v>
                </c:pt>
                <c:pt idx="14">
                  <c:v>0.15450849718747373</c:v>
                </c:pt>
                <c:pt idx="15">
                  <c:v>0.13540659228538016</c:v>
                </c:pt>
                <c:pt idx="16">
                  <c:v>0.12012653667602108</c:v>
                </c:pt>
                <c:pt idx="17">
                  <c:v>0.10775734467919425</c:v>
                </c:pt>
                <c:pt idx="18">
                  <c:v>9.7597050800551893E-2</c:v>
                </c:pt>
                <c:pt idx="19">
                  <c:v>8.9130178485097369E-2</c:v>
                </c:pt>
                <c:pt idx="20">
                  <c:v>8.1980390271855691E-2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2EC-45C3-8400-874F6B9FD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609280"/>
        <c:axId val="242594184"/>
      </c:scatterChart>
      <c:valAx>
        <c:axId val="252609280"/>
        <c:scaling>
          <c:orientation val="minMax"/>
          <c:max val="10"/>
          <c:min val="-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594184"/>
        <c:crosses val="autoZero"/>
        <c:crossBetween val="midCat"/>
      </c:valAx>
      <c:valAx>
        <c:axId val="242594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60928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8/19/2019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png"/><Relationship Id="rId7" Type="http://schemas.openxmlformats.org/officeDocument/2006/relationships/image" Target="../media/image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44.png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44.png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.png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.png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0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0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0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50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9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chart" Target="../charts/chart15.xml"/><Relationship Id="rId7" Type="http://schemas.openxmlformats.org/officeDocument/2006/relationships/chart" Target="../charts/chart16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1.png"/><Relationship Id="rId4" Type="http://schemas.openxmlformats.org/officeDocument/2006/relationships/image" Target="../media/image90.png"/><Relationship Id="rId9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Limits of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601E8-C12E-4582-9C3C-E96A5AF734F4}"/>
              </a:ext>
            </a:extLst>
          </p:cNvPr>
          <p:cNvSpPr txBox="1"/>
          <p:nvPr/>
        </p:nvSpPr>
        <p:spPr>
          <a:xfrm>
            <a:off x="8780930" y="6519446"/>
            <a:ext cx="344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Tyler Poppenwimer, 2019</a:t>
            </a:r>
          </a:p>
        </p:txBody>
      </p:sp>
    </p:spTree>
    <p:extLst>
      <p:ext uri="{BB962C8B-B14F-4D97-AF65-F5344CB8AC3E}">
        <p14:creationId xmlns:p14="http://schemas.microsoft.com/office/powerpoint/2010/main" val="32142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4515" y="2607638"/>
                <a:ext cx="6607172" cy="34163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Limit: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Read as 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“the limit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is equal to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”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Essentially we get arbitrarily close to the point,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along the function, but we never reach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4515" y="2607638"/>
                <a:ext cx="6607172" cy="3416300"/>
              </a:xfrm>
              <a:blipFill rotWithShape="0">
                <a:blip r:embed="rId2"/>
                <a:stretch>
                  <a:fillRect l="-277" t="-1071" r="-1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8440493" y="2603500"/>
            <a:ext cx="2966126" cy="917339"/>
            <a:chOff x="8440493" y="2603500"/>
            <a:chExt cx="2966126" cy="917339"/>
          </a:xfrm>
        </p:grpSpPr>
        <p:grpSp>
          <p:nvGrpSpPr>
            <p:cNvPr id="11" name="Group 10"/>
            <p:cNvGrpSpPr/>
            <p:nvPr/>
          </p:nvGrpSpPr>
          <p:grpSpPr>
            <a:xfrm>
              <a:off x="8440493" y="2603500"/>
              <a:ext cx="2951747" cy="917339"/>
              <a:chOff x="8534400" y="2462463"/>
              <a:chExt cx="2951747" cy="1050758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8534400" y="2462463"/>
                <a:ext cx="0" cy="1050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8534400" y="3513221"/>
                <a:ext cx="295174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Freeform 17"/>
            <p:cNvSpPr/>
            <p:nvPr/>
          </p:nvSpPr>
          <p:spPr>
            <a:xfrm>
              <a:off x="8446850" y="2613952"/>
              <a:ext cx="2959769" cy="763016"/>
            </a:xfrm>
            <a:custGeom>
              <a:avLst/>
              <a:gdLst>
                <a:gd name="connsiteX0" fmla="*/ 0 w 2959769"/>
                <a:gd name="connsiteY0" fmla="*/ 707272 h 763016"/>
                <a:gd name="connsiteX1" fmla="*/ 465221 w 2959769"/>
                <a:gd name="connsiteY1" fmla="*/ 201945 h 763016"/>
                <a:gd name="connsiteX2" fmla="*/ 938464 w 2959769"/>
                <a:gd name="connsiteY2" fmla="*/ 482682 h 763016"/>
                <a:gd name="connsiteX3" fmla="*/ 1411706 w 2959769"/>
                <a:gd name="connsiteY3" fmla="*/ 1419 h 763016"/>
                <a:gd name="connsiteX4" fmla="*/ 1556085 w 2959769"/>
                <a:gd name="connsiteY4" fmla="*/ 667166 h 763016"/>
                <a:gd name="connsiteX5" fmla="*/ 2101516 w 2959769"/>
                <a:gd name="connsiteY5" fmla="*/ 715293 h 763016"/>
                <a:gd name="connsiteX6" fmla="*/ 2422358 w 2959769"/>
                <a:gd name="connsiteY6" fmla="*/ 250072 h 763016"/>
                <a:gd name="connsiteX7" fmla="*/ 2959769 w 2959769"/>
                <a:gd name="connsiteY7" fmla="*/ 651124 h 76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9769" h="763016">
                  <a:moveTo>
                    <a:pt x="0" y="707272"/>
                  </a:moveTo>
                  <a:cubicBezTo>
                    <a:pt x="154405" y="473324"/>
                    <a:pt x="308810" y="239377"/>
                    <a:pt x="465221" y="201945"/>
                  </a:cubicBezTo>
                  <a:cubicBezTo>
                    <a:pt x="621632" y="164513"/>
                    <a:pt x="780716" y="516103"/>
                    <a:pt x="938464" y="482682"/>
                  </a:cubicBezTo>
                  <a:cubicBezTo>
                    <a:pt x="1096212" y="449261"/>
                    <a:pt x="1308769" y="-29328"/>
                    <a:pt x="1411706" y="1419"/>
                  </a:cubicBezTo>
                  <a:cubicBezTo>
                    <a:pt x="1514643" y="32166"/>
                    <a:pt x="1441117" y="548187"/>
                    <a:pt x="1556085" y="667166"/>
                  </a:cubicBezTo>
                  <a:cubicBezTo>
                    <a:pt x="1671053" y="786145"/>
                    <a:pt x="1957137" y="784809"/>
                    <a:pt x="2101516" y="715293"/>
                  </a:cubicBezTo>
                  <a:cubicBezTo>
                    <a:pt x="2245895" y="645777"/>
                    <a:pt x="2279316" y="260767"/>
                    <a:pt x="2422358" y="250072"/>
                  </a:cubicBezTo>
                  <a:cubicBezTo>
                    <a:pt x="2565400" y="239377"/>
                    <a:pt x="2762584" y="445250"/>
                    <a:pt x="2959769" y="65112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533697" y="3436840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697" y="3436840"/>
                <a:ext cx="3826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9725031" y="2727158"/>
            <a:ext cx="0" cy="7936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986598" y="3038414"/>
                <a:ext cx="689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598" y="3038414"/>
                <a:ext cx="689035" cy="338554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9176084" y="2727158"/>
            <a:ext cx="0" cy="252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556093" y="3062169"/>
            <a:ext cx="0" cy="252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8440493" y="3979137"/>
            <a:ext cx="2966126" cy="1202672"/>
            <a:chOff x="8592893" y="2755900"/>
            <a:chExt cx="2966126" cy="1202672"/>
          </a:xfrm>
        </p:grpSpPr>
        <p:grpSp>
          <p:nvGrpSpPr>
            <p:cNvPr id="27" name="Group 26"/>
            <p:cNvGrpSpPr/>
            <p:nvPr/>
          </p:nvGrpSpPr>
          <p:grpSpPr>
            <a:xfrm>
              <a:off x="8592893" y="2755900"/>
              <a:ext cx="2966126" cy="917339"/>
              <a:chOff x="8440493" y="2603500"/>
              <a:chExt cx="2966126" cy="91733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8440493" y="2603500"/>
                <a:ext cx="2951747" cy="917339"/>
                <a:chOff x="8534400" y="2462463"/>
                <a:chExt cx="2951747" cy="1050758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8534400" y="2462463"/>
                  <a:ext cx="0" cy="10507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8534400" y="3513221"/>
                  <a:ext cx="295174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Freeform 28"/>
              <p:cNvSpPr/>
              <p:nvPr/>
            </p:nvSpPr>
            <p:spPr>
              <a:xfrm>
                <a:off x="8446850" y="2613952"/>
                <a:ext cx="2959769" cy="763016"/>
              </a:xfrm>
              <a:custGeom>
                <a:avLst/>
                <a:gdLst>
                  <a:gd name="connsiteX0" fmla="*/ 0 w 2959769"/>
                  <a:gd name="connsiteY0" fmla="*/ 707272 h 763016"/>
                  <a:gd name="connsiteX1" fmla="*/ 465221 w 2959769"/>
                  <a:gd name="connsiteY1" fmla="*/ 201945 h 763016"/>
                  <a:gd name="connsiteX2" fmla="*/ 938464 w 2959769"/>
                  <a:gd name="connsiteY2" fmla="*/ 482682 h 763016"/>
                  <a:gd name="connsiteX3" fmla="*/ 1411706 w 2959769"/>
                  <a:gd name="connsiteY3" fmla="*/ 1419 h 763016"/>
                  <a:gd name="connsiteX4" fmla="*/ 1556085 w 2959769"/>
                  <a:gd name="connsiteY4" fmla="*/ 667166 h 763016"/>
                  <a:gd name="connsiteX5" fmla="*/ 2101516 w 2959769"/>
                  <a:gd name="connsiteY5" fmla="*/ 715293 h 763016"/>
                  <a:gd name="connsiteX6" fmla="*/ 2422358 w 2959769"/>
                  <a:gd name="connsiteY6" fmla="*/ 250072 h 763016"/>
                  <a:gd name="connsiteX7" fmla="*/ 2959769 w 2959769"/>
                  <a:gd name="connsiteY7" fmla="*/ 651124 h 76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9769" h="763016">
                    <a:moveTo>
                      <a:pt x="0" y="707272"/>
                    </a:moveTo>
                    <a:cubicBezTo>
                      <a:pt x="154405" y="473324"/>
                      <a:pt x="308810" y="239377"/>
                      <a:pt x="465221" y="201945"/>
                    </a:cubicBezTo>
                    <a:cubicBezTo>
                      <a:pt x="621632" y="164513"/>
                      <a:pt x="780716" y="516103"/>
                      <a:pt x="938464" y="482682"/>
                    </a:cubicBezTo>
                    <a:cubicBezTo>
                      <a:pt x="1096212" y="449261"/>
                      <a:pt x="1308769" y="-29328"/>
                      <a:pt x="1411706" y="1419"/>
                    </a:cubicBezTo>
                    <a:cubicBezTo>
                      <a:pt x="1514643" y="32166"/>
                      <a:pt x="1441117" y="548187"/>
                      <a:pt x="1556085" y="667166"/>
                    </a:cubicBezTo>
                    <a:cubicBezTo>
                      <a:pt x="1671053" y="786145"/>
                      <a:pt x="1957137" y="784809"/>
                      <a:pt x="2101516" y="715293"/>
                    </a:cubicBezTo>
                    <a:cubicBezTo>
                      <a:pt x="2245895" y="645777"/>
                      <a:pt x="2279316" y="260767"/>
                      <a:pt x="2422358" y="250072"/>
                    </a:cubicBezTo>
                    <a:cubicBezTo>
                      <a:pt x="2565400" y="239377"/>
                      <a:pt x="2762584" y="445250"/>
                      <a:pt x="2959769" y="65112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9686097" y="3589240"/>
                  <a:ext cx="3826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6097" y="3589240"/>
                  <a:ext cx="3826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/>
            <p:nvPr/>
          </p:nvCxnSpPr>
          <p:spPr>
            <a:xfrm>
              <a:off x="9877431" y="2879558"/>
              <a:ext cx="0" cy="79368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10138998" y="3190814"/>
                  <a:ext cx="68903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8998" y="3190814"/>
                  <a:ext cx="689035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/>
            <p:cNvCxnSpPr/>
            <p:nvPr/>
          </p:nvCxnSpPr>
          <p:spPr>
            <a:xfrm>
              <a:off x="9678076" y="2879558"/>
              <a:ext cx="0" cy="2529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079134" y="2831757"/>
              <a:ext cx="0" cy="2529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433303" y="5376567"/>
            <a:ext cx="2966126" cy="1353010"/>
            <a:chOff x="8592893" y="2605562"/>
            <a:chExt cx="2966126" cy="1353010"/>
          </a:xfrm>
        </p:grpSpPr>
        <p:grpSp>
          <p:nvGrpSpPr>
            <p:cNvPr id="39" name="Group 38"/>
            <p:cNvGrpSpPr/>
            <p:nvPr/>
          </p:nvGrpSpPr>
          <p:grpSpPr>
            <a:xfrm>
              <a:off x="8592893" y="2755900"/>
              <a:ext cx="2966126" cy="917339"/>
              <a:chOff x="8440493" y="2603500"/>
              <a:chExt cx="2966126" cy="91733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8440493" y="2603500"/>
                <a:ext cx="2951747" cy="917339"/>
                <a:chOff x="8534400" y="2462463"/>
                <a:chExt cx="2951747" cy="1050758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8534400" y="2462463"/>
                  <a:ext cx="0" cy="10507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8534400" y="3513221"/>
                  <a:ext cx="295174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Freeform 45"/>
              <p:cNvSpPr/>
              <p:nvPr/>
            </p:nvSpPr>
            <p:spPr>
              <a:xfrm>
                <a:off x="8446850" y="2613952"/>
                <a:ext cx="2959769" cy="763016"/>
              </a:xfrm>
              <a:custGeom>
                <a:avLst/>
                <a:gdLst>
                  <a:gd name="connsiteX0" fmla="*/ 0 w 2959769"/>
                  <a:gd name="connsiteY0" fmla="*/ 707272 h 763016"/>
                  <a:gd name="connsiteX1" fmla="*/ 465221 w 2959769"/>
                  <a:gd name="connsiteY1" fmla="*/ 201945 h 763016"/>
                  <a:gd name="connsiteX2" fmla="*/ 938464 w 2959769"/>
                  <a:gd name="connsiteY2" fmla="*/ 482682 h 763016"/>
                  <a:gd name="connsiteX3" fmla="*/ 1411706 w 2959769"/>
                  <a:gd name="connsiteY3" fmla="*/ 1419 h 763016"/>
                  <a:gd name="connsiteX4" fmla="*/ 1556085 w 2959769"/>
                  <a:gd name="connsiteY4" fmla="*/ 667166 h 763016"/>
                  <a:gd name="connsiteX5" fmla="*/ 2101516 w 2959769"/>
                  <a:gd name="connsiteY5" fmla="*/ 715293 h 763016"/>
                  <a:gd name="connsiteX6" fmla="*/ 2422358 w 2959769"/>
                  <a:gd name="connsiteY6" fmla="*/ 250072 h 763016"/>
                  <a:gd name="connsiteX7" fmla="*/ 2959769 w 2959769"/>
                  <a:gd name="connsiteY7" fmla="*/ 651124 h 76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9769" h="763016">
                    <a:moveTo>
                      <a:pt x="0" y="707272"/>
                    </a:moveTo>
                    <a:cubicBezTo>
                      <a:pt x="154405" y="473324"/>
                      <a:pt x="308810" y="239377"/>
                      <a:pt x="465221" y="201945"/>
                    </a:cubicBezTo>
                    <a:cubicBezTo>
                      <a:pt x="621632" y="164513"/>
                      <a:pt x="780716" y="516103"/>
                      <a:pt x="938464" y="482682"/>
                    </a:cubicBezTo>
                    <a:cubicBezTo>
                      <a:pt x="1096212" y="449261"/>
                      <a:pt x="1308769" y="-29328"/>
                      <a:pt x="1411706" y="1419"/>
                    </a:cubicBezTo>
                    <a:cubicBezTo>
                      <a:pt x="1514643" y="32166"/>
                      <a:pt x="1441117" y="548187"/>
                      <a:pt x="1556085" y="667166"/>
                    </a:cubicBezTo>
                    <a:cubicBezTo>
                      <a:pt x="1671053" y="786145"/>
                      <a:pt x="1957137" y="784809"/>
                      <a:pt x="2101516" y="715293"/>
                    </a:cubicBezTo>
                    <a:cubicBezTo>
                      <a:pt x="2245895" y="645777"/>
                      <a:pt x="2279316" y="260767"/>
                      <a:pt x="2422358" y="250072"/>
                    </a:cubicBezTo>
                    <a:cubicBezTo>
                      <a:pt x="2565400" y="239377"/>
                      <a:pt x="2762584" y="445250"/>
                      <a:pt x="2959769" y="65112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9686097" y="3589240"/>
                  <a:ext cx="3826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6097" y="3589240"/>
                  <a:ext cx="38266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/>
            <p:cNvCxnSpPr/>
            <p:nvPr/>
          </p:nvCxnSpPr>
          <p:spPr>
            <a:xfrm>
              <a:off x="9877431" y="2879558"/>
              <a:ext cx="0" cy="79368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10138998" y="3190814"/>
                  <a:ext cx="68903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8998" y="3190814"/>
                  <a:ext cx="689035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/>
            <p:nvPr/>
          </p:nvCxnSpPr>
          <p:spPr>
            <a:xfrm>
              <a:off x="9854289" y="2639853"/>
              <a:ext cx="0" cy="2529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9884621" y="2605562"/>
              <a:ext cx="0" cy="2529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74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876878" cy="34163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do we find limits?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5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876878" cy="34163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do we find limits?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520205" y="2418834"/>
                <a:ext cx="1956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205" y="2418834"/>
                <a:ext cx="1956433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856262"/>
              </p:ext>
            </p:extLst>
          </p:nvPr>
        </p:nvGraphicFramePr>
        <p:xfrm>
          <a:off x="7565204" y="23672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20205" y="2843721"/>
                <a:ext cx="1082348" cy="452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205" y="2843721"/>
                <a:ext cx="1082348" cy="452816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66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How do we find limits?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Often we can find limits by plugging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  <a:blipFill rotWithShape="0">
                <a:blip r:embed="rId2"/>
                <a:stretch>
                  <a:fillRect l="-250" t="-891" r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20205" y="2418834"/>
                <a:ext cx="1956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205" y="2418834"/>
                <a:ext cx="195643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878526"/>
              </p:ext>
            </p:extLst>
          </p:nvPr>
        </p:nvGraphicFramePr>
        <p:xfrm>
          <a:off x="7565204" y="23672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772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How do we find limits?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Often we can find limits by plugging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  <a:blipFill rotWithShape="0">
                <a:blip r:embed="rId2"/>
                <a:stretch>
                  <a:fillRect l="-250" t="-891" r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520205" y="2418834"/>
                <a:ext cx="1956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205" y="2418834"/>
                <a:ext cx="195643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052160"/>
              </p:ext>
            </p:extLst>
          </p:nvPr>
        </p:nvGraphicFramePr>
        <p:xfrm>
          <a:off x="7565204" y="23672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20205" y="2843721"/>
                <a:ext cx="1082348" cy="452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205" y="2843721"/>
                <a:ext cx="1082348" cy="452816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30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How do we find limits?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Often we can find limits by plugging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  <a:blipFill rotWithShape="0">
                <a:blip r:embed="rId2"/>
                <a:stretch>
                  <a:fillRect l="-250" t="-891" r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520205" y="2418834"/>
                <a:ext cx="1956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205" y="2418834"/>
                <a:ext cx="195643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052160"/>
              </p:ext>
            </p:extLst>
          </p:nvPr>
        </p:nvGraphicFramePr>
        <p:xfrm>
          <a:off x="7565204" y="23672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20205" y="2843721"/>
                <a:ext cx="1082348" cy="452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205" y="2843721"/>
                <a:ext cx="1082348" cy="452816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20204" y="5616616"/>
                <a:ext cx="2911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−(0)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204" y="5616616"/>
                <a:ext cx="291169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312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How do we find limits?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Often we can find limits by plugging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  <a:blipFill rotWithShape="0">
                <a:blip r:embed="rId2"/>
                <a:stretch>
                  <a:fillRect l="-250" t="-891" r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520205" y="2418834"/>
                <a:ext cx="1956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205" y="2418834"/>
                <a:ext cx="195643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052160"/>
              </p:ext>
            </p:extLst>
          </p:nvPr>
        </p:nvGraphicFramePr>
        <p:xfrm>
          <a:off x="7565204" y="23672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20205" y="2843721"/>
                <a:ext cx="1082348" cy="452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205" y="2843721"/>
                <a:ext cx="1082348" cy="452816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20204" y="5616616"/>
                <a:ext cx="2911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−(0)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204" y="5616616"/>
                <a:ext cx="291169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520205" y="6019800"/>
                <a:ext cx="1617559" cy="453201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 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205" y="6019800"/>
                <a:ext cx="1617559" cy="45320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44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Simply plug 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5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00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Simply plug 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5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3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Simply plug 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5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88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27E7-642C-4078-AAD3-318DE967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668DF-A870-4BE3-9BBB-401DBD19A1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39889"/>
                <a:ext cx="8761413" cy="4102100"/>
              </a:xfrm>
            </p:spPr>
            <p:txBody>
              <a:bodyPr>
                <a:normAutofit/>
              </a:bodyPr>
              <a:lstStyle/>
              <a:p>
                <a:pPr>
                  <a:buFont typeface="+mj-lt"/>
                  <a:buAutoNum type="arabicPeriod"/>
                </a:pPr>
                <a:r>
                  <a:rPr lang="en-US" sz="2200" dirty="0">
                    <a:solidFill>
                      <a:schemeClr val="tx1"/>
                    </a:solidFill>
                  </a:rPr>
                  <a:t>Define a function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200" dirty="0">
                    <a:solidFill>
                      <a:schemeClr val="tx1"/>
                    </a:solidFill>
                  </a:rPr>
                  <a:t>Identify and describe the component of a function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200" dirty="0">
                    <a:solidFill>
                      <a:schemeClr val="tx1"/>
                    </a:solidFill>
                  </a:rPr>
                  <a:t>Define what it means to take a limit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200" dirty="0">
                    <a:solidFill>
                      <a:schemeClr val="tx1"/>
                    </a:solidFill>
                  </a:rPr>
                  <a:t>Describe a limit in words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200" dirty="0">
                    <a:solidFill>
                      <a:schemeClr val="tx1"/>
                    </a:solidFill>
                  </a:rPr>
                  <a:t>Differentiate between point and infinite limits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200" dirty="0">
                    <a:solidFill>
                      <a:schemeClr val="tx1"/>
                    </a:solidFill>
                  </a:rPr>
                  <a:t>Apply the methods used to solve point and infinite limits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200" dirty="0">
                    <a:solidFill>
                      <a:schemeClr val="tx1"/>
                    </a:solidFill>
                  </a:rPr>
                  <a:t>Recognize and apply limit algebraic (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) properties to solve more complex limits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668DF-A870-4BE3-9BBB-401DBD19A1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39889"/>
                <a:ext cx="8761413" cy="4102100"/>
              </a:xfrm>
              <a:blipFill>
                <a:blip r:embed="rId2"/>
                <a:stretch>
                  <a:fillRect l="-487" t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358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How do we find limits?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Often we can find limits by plugging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value.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Plugging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 does not always work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  <a:blipFill rotWithShape="0">
                <a:blip r:embed="rId2"/>
                <a:stretch>
                  <a:fillRect l="-250" t="-891" r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323716" y="2403793"/>
                <a:ext cx="2208425" cy="68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2403793"/>
                <a:ext cx="2208425" cy="6828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316723" y="2403793"/>
            <a:ext cx="4572000" cy="2743200"/>
            <a:chOff x="7379368" y="2171679"/>
            <a:chExt cx="4572000" cy="2743200"/>
          </a:xfrm>
        </p:grpSpPr>
        <p:graphicFrame>
          <p:nvGraphicFramePr>
            <p:cNvPr id="2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89320305"/>
                </p:ext>
              </p:extLst>
            </p:nvPr>
          </p:nvGraphicFramePr>
          <p:xfrm>
            <a:off x="7379368" y="2171679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>
              <a:off x="9673218" y="2367239"/>
              <a:ext cx="0" cy="20533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37831" y="4420603"/>
              <a:ext cx="42160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571205" y="3725566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571205" y="3049579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571205" y="2367239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323716" y="3086672"/>
                <a:ext cx="1082348" cy="452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3086672"/>
                <a:ext cx="1082348" cy="452816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344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How do we find limits?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Often we can find limits by plugging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value.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Plugging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 does not always work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  <a:blipFill rotWithShape="0">
                <a:blip r:embed="rId2"/>
                <a:stretch>
                  <a:fillRect l="-250" t="-891" r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323716" y="2403793"/>
                <a:ext cx="2208425" cy="68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2403793"/>
                <a:ext cx="2208425" cy="6828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316723" y="2403793"/>
            <a:ext cx="4572000" cy="2743200"/>
            <a:chOff x="7379368" y="2171679"/>
            <a:chExt cx="4572000" cy="2743200"/>
          </a:xfrm>
        </p:grpSpPr>
        <p:graphicFrame>
          <p:nvGraphicFramePr>
            <p:cNvPr id="2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89320305"/>
                </p:ext>
              </p:extLst>
            </p:nvPr>
          </p:nvGraphicFramePr>
          <p:xfrm>
            <a:off x="7379368" y="2171679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>
              <a:off x="9673218" y="2367239"/>
              <a:ext cx="0" cy="20533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37831" y="4420603"/>
              <a:ext cx="42160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571205" y="3725566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571205" y="3049579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571205" y="2367239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323716" y="3086672"/>
                <a:ext cx="1082348" cy="452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3086672"/>
                <a:ext cx="1082348" cy="452816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323716" y="5347754"/>
                <a:ext cx="3031984" cy="68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2−2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5347754"/>
                <a:ext cx="3031984" cy="6828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163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How do we find limits?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Often we can find limits by plugging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value.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Plugging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 does not always work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  <a:blipFill rotWithShape="0">
                <a:blip r:embed="rId2"/>
                <a:stretch>
                  <a:fillRect l="-250" t="-891" r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323716" y="2403793"/>
                <a:ext cx="2208425" cy="68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2403793"/>
                <a:ext cx="2208425" cy="6828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316723" y="2403793"/>
            <a:ext cx="4572000" cy="2743200"/>
            <a:chOff x="7379368" y="2171679"/>
            <a:chExt cx="4572000" cy="2743200"/>
          </a:xfrm>
        </p:grpSpPr>
        <p:graphicFrame>
          <p:nvGraphicFramePr>
            <p:cNvPr id="2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89320305"/>
                </p:ext>
              </p:extLst>
            </p:nvPr>
          </p:nvGraphicFramePr>
          <p:xfrm>
            <a:off x="7379368" y="2171679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>
              <a:off x="9673218" y="2367239"/>
              <a:ext cx="0" cy="20533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37831" y="4420603"/>
              <a:ext cx="42160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571205" y="3725566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571205" y="3049579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571205" y="2367239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323716" y="3086672"/>
                <a:ext cx="1082348" cy="452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3086672"/>
                <a:ext cx="1082348" cy="452816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323716" y="5347754"/>
                <a:ext cx="4546822" cy="68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2−2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=  ?????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5347754"/>
                <a:ext cx="4546822" cy="6828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634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How do we find limits?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Often we can find limits by plugging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value.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Plugging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 does not always work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4876878" cy="3416300"/>
              </a:xfrm>
              <a:blipFill rotWithShape="0">
                <a:blip r:embed="rId2"/>
                <a:stretch>
                  <a:fillRect l="-250" t="-891" r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323716" y="2403793"/>
                <a:ext cx="2208425" cy="68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2403793"/>
                <a:ext cx="2208425" cy="6828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316723" y="2403793"/>
            <a:ext cx="4572000" cy="2743200"/>
            <a:chOff x="7379368" y="2171679"/>
            <a:chExt cx="4572000" cy="2743200"/>
          </a:xfrm>
        </p:grpSpPr>
        <p:graphicFrame>
          <p:nvGraphicFramePr>
            <p:cNvPr id="2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89320305"/>
                </p:ext>
              </p:extLst>
            </p:nvPr>
          </p:nvGraphicFramePr>
          <p:xfrm>
            <a:off x="7379368" y="2171679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>
              <a:off x="9673218" y="2367239"/>
              <a:ext cx="0" cy="20533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37831" y="4420603"/>
              <a:ext cx="42160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571205" y="3725566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571205" y="3049579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571205" y="2367239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323716" y="3086672"/>
                <a:ext cx="1082348" cy="452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3086672"/>
                <a:ext cx="1082348" cy="452816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323716" y="5347754"/>
                <a:ext cx="4546822" cy="68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2−2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=  ?????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5347754"/>
                <a:ext cx="4546822" cy="6828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23716" y="6051219"/>
                <a:ext cx="2660280" cy="453201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undefined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>
                    <a:latin typeface="Century Gothic (Headings)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6051219"/>
                <a:ext cx="2660280" cy="45320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072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Indeterminate</a:t>
            </a:r>
            <a:r>
              <a:rPr lang="en-US" sz="2000" b="1" dirty="0">
                <a:solidFill>
                  <a:schemeClr val="tx1"/>
                </a:solidFill>
              </a:rPr>
              <a:t> Expressions</a:t>
            </a:r>
          </a:p>
          <a:p>
            <a:r>
              <a:rPr lang="en-US" dirty="0">
                <a:solidFill>
                  <a:schemeClr val="tx1"/>
                </a:solidFill>
              </a:rPr>
              <a:t>Sometimes plugging in doesn’t work</a:t>
            </a:r>
          </a:p>
          <a:p>
            <a:r>
              <a:rPr lang="en-US" dirty="0">
                <a:solidFill>
                  <a:schemeClr val="tx1"/>
                </a:solidFill>
              </a:rPr>
              <a:t>It doesn’t work when you have these expressions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034274"/>
                  </p:ext>
                </p:extLst>
              </p:nvPr>
            </p:nvGraphicFramePr>
            <p:xfrm>
              <a:off x="1154954" y="3997121"/>
              <a:ext cx="10218536" cy="78587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361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222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734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773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773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7731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27731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277317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7135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num>
                                  <m:den>
                                    <m:r>
                                      <a:rPr lang="en-US" sz="2400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𝑎𝑛𝑦𝑡h𝑖𝑛𝑔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∞−∞</m:t>
                                </m:r>
                              </m:oMath>
                            </m:oMathPara>
                          </a14:m>
                          <a:endParaRPr lang="en-GB"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∞×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400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034274"/>
                  </p:ext>
                </p:extLst>
              </p:nvPr>
            </p:nvGraphicFramePr>
            <p:xfrm>
              <a:off x="1154954" y="3997121"/>
              <a:ext cx="10218536" cy="78587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3618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02227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67348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27731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27731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127731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127731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6"/>
                        </a:ext>
                      </a:extLst>
                    </a:gridCol>
                    <a:gridCol w="127731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7"/>
                        </a:ext>
                      </a:extLst>
                    </a:gridCol>
                  </a:tblGrid>
                  <a:tr h="7858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r="-8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10714" r="-7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8727" r="-381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99524" r="-39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01435" r="-300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99048" r="-19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01914" r="-100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9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6222" y="4782997"/>
                <a:ext cx="6096000" cy="17579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sz="600" i="1" dirty="0">
                  <a:latin typeface="Cambria Math" panose="02040503050406030204" pitchFamily="18" charset="0"/>
                </a:endParaRPr>
              </a:p>
              <a:p>
                <a:endParaRPr lang="en-US" sz="600" i="1" dirty="0">
                  <a:latin typeface="Cambria Math" panose="02040503050406030204" pitchFamily="18" charset="0"/>
                </a:endParaRPr>
              </a:p>
              <a:p>
                <a:endParaRPr lang="en-US" sz="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222" y="4782997"/>
                <a:ext cx="6096000" cy="17579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929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49664" y="2243055"/>
            <a:ext cx="3782950" cy="2269770"/>
            <a:chOff x="7379368" y="2171680"/>
            <a:chExt cx="4572000" cy="2743200"/>
          </a:xfrm>
        </p:grpSpPr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26095370"/>
                </p:ext>
              </p:extLst>
            </p:nvPr>
          </p:nvGraphicFramePr>
          <p:xfrm>
            <a:off x="7379368" y="217168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9692268" y="2367239"/>
              <a:ext cx="0" cy="20533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57358" y="4284014"/>
              <a:ext cx="42160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571205" y="3725566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571205" y="3049579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571205" y="2367239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323716" y="2403793"/>
                <a:ext cx="2208425" cy="68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2403793"/>
                <a:ext cx="2208425" cy="682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323716" y="3086672"/>
                <a:ext cx="1082348" cy="452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3086672"/>
                <a:ext cx="1082348" cy="452816"/>
              </a:xfrm>
              <a:prstGeom prst="rect">
                <a:avLst/>
              </a:prstGeom>
              <a:blipFill rotWithShape="0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154955" y="2603500"/>
                <a:ext cx="4876878" cy="42545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tx1"/>
                    </a:solidFill>
                  </a:rPr>
                  <a:t>How do we find limits?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Often we can find limits by plugging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value.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Plugging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 does not always work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Instead of plugging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directly, we can simply get closer and closer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see what value we approach</a:t>
                </a: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955" y="2603500"/>
                <a:ext cx="4876878" cy="4254500"/>
              </a:xfrm>
              <a:prstGeom prst="rect">
                <a:avLst/>
              </a:prstGeom>
              <a:blipFill rotWithShape="0">
                <a:blip r:embed="rId7"/>
                <a:stretch>
                  <a:fillRect l="-250" t="-716" r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235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4876878" cy="42545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How do we find limits?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Often we can find limits by plugging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value.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Plugging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 does not always work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Instead of plugging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directly, we can simply get closer and closer to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see what value we approach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4876878" cy="4254500"/>
              </a:xfrm>
              <a:blipFill rotWithShape="0">
                <a:blip r:embed="rId2"/>
                <a:stretch>
                  <a:fillRect l="-250" t="-716" r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4258092"/>
                  </p:ext>
                </p:extLst>
              </p:nvPr>
            </p:nvGraphicFramePr>
            <p:xfrm>
              <a:off x="6474473" y="4663175"/>
              <a:ext cx="5054600" cy="19004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516">
                      <a:extLst>
                        <a:ext uri="{9D8B030D-6E8A-4147-A177-3AD203B41FA5}">
                          <a16:colId xmlns:a16="http://schemas.microsoft.com/office/drawing/2014/main" val="2005771965"/>
                        </a:ext>
                      </a:extLst>
                    </a:gridCol>
                    <a:gridCol w="3772084">
                      <a:extLst>
                        <a:ext uri="{9D8B030D-6E8A-4147-A177-3AD203B41FA5}">
                          <a16:colId xmlns:a16="http://schemas.microsoft.com/office/drawing/2014/main" val="2702952512"/>
                        </a:ext>
                      </a:extLst>
                    </a:gridCol>
                  </a:tblGrid>
                  <a:tr h="3733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e>
                                    </m:rad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342470"/>
                      </a:ext>
                    </a:extLst>
                  </a:tr>
                  <a:tr h="37330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 Antiqua" panose="02040602050305030304" pitchFamily="18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9388954"/>
                      </a:ext>
                    </a:extLst>
                  </a:tr>
                  <a:tr h="373309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 Antiqua" panose="02040602050305030304" pitchFamily="18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20285532"/>
                      </a:ext>
                    </a:extLst>
                  </a:tr>
                  <a:tr h="373309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 Antiqua" panose="02040602050305030304" pitchFamily="18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26883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4258092"/>
                  </p:ext>
                </p:extLst>
              </p:nvPr>
            </p:nvGraphicFramePr>
            <p:xfrm>
              <a:off x="6474473" y="4663175"/>
              <a:ext cx="5054600" cy="19004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51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5771965"/>
                        </a:ext>
                      </a:extLst>
                    </a:gridCol>
                    <a:gridCol w="377208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02952512"/>
                        </a:ext>
                      </a:extLst>
                    </a:gridCol>
                  </a:tblGrid>
                  <a:tr h="7805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74" t="-775" r="-294787" b="-14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249" t="-775" r="-485" b="-1441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85342470"/>
                      </a:ext>
                    </a:extLst>
                  </a:tr>
                  <a:tr h="373309"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 Antiqua" panose="02040602050305030304" pitchFamily="18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869388954"/>
                      </a:ext>
                    </a:extLst>
                  </a:tr>
                  <a:tr h="373309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 Antiqua" panose="02040602050305030304" pitchFamily="18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820285532"/>
                      </a:ext>
                    </a:extLst>
                  </a:tr>
                  <a:tr h="373309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 Antiqua" panose="02040602050305030304" pitchFamily="18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7268836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/>
          <p:cNvGrpSpPr/>
          <p:nvPr/>
        </p:nvGrpSpPr>
        <p:grpSpPr>
          <a:xfrm>
            <a:off x="7949664" y="2243055"/>
            <a:ext cx="3782950" cy="2269770"/>
            <a:chOff x="7379368" y="2171680"/>
            <a:chExt cx="4572000" cy="2743200"/>
          </a:xfrm>
        </p:grpSpPr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26095370"/>
                </p:ext>
              </p:extLst>
            </p:nvPr>
          </p:nvGraphicFramePr>
          <p:xfrm>
            <a:off x="7379368" y="217168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9692268" y="2367239"/>
              <a:ext cx="0" cy="20533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57358" y="4284014"/>
              <a:ext cx="42160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571205" y="3725566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571205" y="3049579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571205" y="2367239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323716" y="2403793"/>
                <a:ext cx="2208425" cy="68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2403793"/>
                <a:ext cx="2208425" cy="682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323716" y="3086672"/>
                <a:ext cx="1082348" cy="452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3086672"/>
                <a:ext cx="1082348" cy="452816"/>
              </a:xfrm>
              <a:prstGeom prst="rect">
                <a:avLst/>
              </a:prstGeom>
              <a:blipFill rotWithShape="0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680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428712"/>
                  </p:ext>
                </p:extLst>
              </p:nvPr>
            </p:nvGraphicFramePr>
            <p:xfrm>
              <a:off x="6474473" y="4663175"/>
              <a:ext cx="5054600" cy="19004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516">
                      <a:extLst>
                        <a:ext uri="{9D8B030D-6E8A-4147-A177-3AD203B41FA5}">
                          <a16:colId xmlns:a16="http://schemas.microsoft.com/office/drawing/2014/main" val="2005771965"/>
                        </a:ext>
                      </a:extLst>
                    </a:gridCol>
                    <a:gridCol w="3772084">
                      <a:extLst>
                        <a:ext uri="{9D8B030D-6E8A-4147-A177-3AD203B41FA5}">
                          <a16:colId xmlns:a16="http://schemas.microsoft.com/office/drawing/2014/main" val="2702952512"/>
                        </a:ext>
                      </a:extLst>
                    </a:gridCol>
                  </a:tblGrid>
                  <a:tr h="3733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e>
                                    </m:rad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342470"/>
                      </a:ext>
                    </a:extLst>
                  </a:tr>
                  <a:tr h="3733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 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en-GB" sz="1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0.2498</m:t>
                                </m:r>
                              </m:oMath>
                            </m:oMathPara>
                          </a14:m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 Antiqua" panose="02040602050305030304" pitchFamily="18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9388954"/>
                      </a:ext>
                    </a:extLst>
                  </a:tr>
                  <a:tr h="373309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 0.1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en-GB" sz="1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0.249998</m:t>
                                </m:r>
                              </m:oMath>
                            </m:oMathPara>
                          </a14:m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 Antiqua" panose="02040602050305030304" pitchFamily="18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20285532"/>
                      </a:ext>
                    </a:extLst>
                  </a:tr>
                  <a:tr h="373309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 0.01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en-GB" sz="1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0.24999998</m:t>
                                </m:r>
                              </m:oMath>
                            </m:oMathPara>
                          </a14:m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 Antiqua" panose="02040602050305030304" pitchFamily="18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26883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428712"/>
                  </p:ext>
                </p:extLst>
              </p:nvPr>
            </p:nvGraphicFramePr>
            <p:xfrm>
              <a:off x="6474473" y="4663175"/>
              <a:ext cx="5054600" cy="19004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51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5771965"/>
                        </a:ext>
                      </a:extLst>
                    </a:gridCol>
                    <a:gridCol w="377208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702952512"/>
                        </a:ext>
                      </a:extLst>
                    </a:gridCol>
                  </a:tblGrid>
                  <a:tr h="7805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74" t="-775" r="-294787" b="-14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249" t="-775" r="-485" b="-1441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85342470"/>
                      </a:ext>
                    </a:extLst>
                  </a:tr>
                  <a:tr h="3733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74" t="-213115" r="-294787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249" t="-213115" r="-485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869388954"/>
                      </a:ext>
                    </a:extLst>
                  </a:tr>
                  <a:tr h="3733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74" t="-308065" r="-294787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249" t="-308065" r="-485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820285532"/>
                      </a:ext>
                    </a:extLst>
                  </a:tr>
                  <a:tr h="3733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74" t="-414754" r="-2947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249" t="-414754" r="-485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57268836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/>
          <p:cNvGrpSpPr/>
          <p:nvPr/>
        </p:nvGrpSpPr>
        <p:grpSpPr>
          <a:xfrm>
            <a:off x="7949664" y="2243055"/>
            <a:ext cx="3782950" cy="2269770"/>
            <a:chOff x="7379368" y="2171680"/>
            <a:chExt cx="4572000" cy="2743200"/>
          </a:xfrm>
        </p:grpSpPr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26095370"/>
                </p:ext>
              </p:extLst>
            </p:nvPr>
          </p:nvGraphicFramePr>
          <p:xfrm>
            <a:off x="7379368" y="217168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9692268" y="2367239"/>
              <a:ext cx="0" cy="20533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57358" y="4284014"/>
              <a:ext cx="42160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571205" y="3725566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571205" y="3049579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571205" y="2367239"/>
              <a:ext cx="22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323716" y="2403793"/>
                <a:ext cx="2208425" cy="68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2403793"/>
                <a:ext cx="2208425" cy="682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323716" y="3086672"/>
                <a:ext cx="1082348" cy="452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16" y="3086672"/>
                <a:ext cx="1082348" cy="452816"/>
              </a:xfrm>
              <a:prstGeom prst="rect">
                <a:avLst/>
              </a:prstGeom>
              <a:blipFill rotWithShape="0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154955" y="2603500"/>
                <a:ext cx="4876878" cy="42545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tx1"/>
                    </a:solidFill>
                  </a:rPr>
                  <a:t>How do we find limits?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Often we can find limits by plugging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value.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Plugging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x value does not always work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Instead of plugging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directly, we can simply get closer and closer to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see what value we approach</a:t>
                </a: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955" y="2603500"/>
                <a:ext cx="4876878" cy="4254500"/>
              </a:xfrm>
              <a:prstGeom prst="rect">
                <a:avLst/>
              </a:prstGeom>
              <a:blipFill rotWithShape="0">
                <a:blip r:embed="rId7"/>
                <a:stretch>
                  <a:fillRect l="-250" t="-716" r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051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10246"/>
              </p:ext>
            </p:extLst>
          </p:nvPr>
        </p:nvGraphicFramePr>
        <p:xfrm>
          <a:off x="398408" y="2661484"/>
          <a:ext cx="1136550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9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Plug in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Common Denominator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Rationalize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Normal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Functions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Polynomials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fractions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Adding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or Subtracting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Fractions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Square roots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772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464956" cy="458199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Factor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9913" y="2847480"/>
                <a:ext cx="4308692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13" y="2847480"/>
                <a:ext cx="4308692" cy="6481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078840" y="3171543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07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Describe the relationship between inputs (time, temp, etc.) and outputs (population, height, etc.)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Each day the population doubles →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642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464956" cy="458199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Factor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9913" y="2847480"/>
                <a:ext cx="4308692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13" y="2847480"/>
                <a:ext cx="4308692" cy="6481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39913" y="3616460"/>
                <a:ext cx="2854628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13" y="3616460"/>
                <a:ext cx="2854628" cy="6481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078840" y="3171543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078840" y="388913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627326" y="3767297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</a:t>
            </a:r>
          </a:p>
        </p:txBody>
      </p:sp>
      <p:sp>
        <p:nvSpPr>
          <p:cNvPr id="15" name="Freeform 14"/>
          <p:cNvSpPr/>
          <p:nvPr/>
        </p:nvSpPr>
        <p:spPr>
          <a:xfrm rot="21407055">
            <a:off x="2480831" y="3929103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40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464956" cy="458199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Factor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9913" y="2847480"/>
                <a:ext cx="4308692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13" y="2847480"/>
                <a:ext cx="4308692" cy="6481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39913" y="3616460"/>
                <a:ext cx="2854628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13" y="3616460"/>
                <a:ext cx="2854628" cy="6481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39913" y="4448354"/>
                <a:ext cx="2536464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13" y="4339044"/>
                <a:ext cx="2536464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078840" y="3171543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078840" y="388913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078840" y="4718078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627326" y="3767297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</a:t>
            </a:r>
          </a:p>
        </p:txBody>
      </p:sp>
      <p:sp>
        <p:nvSpPr>
          <p:cNvPr id="15" name="Freeform 14"/>
          <p:cNvSpPr/>
          <p:nvPr/>
        </p:nvSpPr>
        <p:spPr>
          <a:xfrm rot="21407055">
            <a:off x="2480831" y="3929103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388" y="4599909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 </a:t>
            </a:r>
          </a:p>
        </p:txBody>
      </p:sp>
      <p:sp>
        <p:nvSpPr>
          <p:cNvPr id="17" name="Freeform 16"/>
          <p:cNvSpPr/>
          <p:nvPr/>
        </p:nvSpPr>
        <p:spPr>
          <a:xfrm rot="21407055">
            <a:off x="2445271" y="4761715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748463" y="4448354"/>
            <a:ext cx="473242" cy="701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060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464956" cy="458199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Factor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9913" y="2847480"/>
                <a:ext cx="4308692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13" y="2847480"/>
                <a:ext cx="4308692" cy="6481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39913" y="3616460"/>
                <a:ext cx="2854628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13" y="3616460"/>
                <a:ext cx="2854628" cy="6481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339913" y="4448354"/>
            <a:ext cx="3899143" cy="629852"/>
            <a:chOff x="4339913" y="4339044"/>
            <a:chExt cx="3899143" cy="629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014811" y="4494521"/>
                  <a:ext cx="12242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4811" y="4494521"/>
                  <a:ext cx="122424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339913" y="4339044"/>
                  <a:ext cx="2536464" cy="6298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913" y="4339044"/>
                  <a:ext cx="2536464" cy="6298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/>
          <p:cNvSpPr/>
          <p:nvPr/>
        </p:nvSpPr>
        <p:spPr>
          <a:xfrm>
            <a:off x="4078840" y="3171543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078840" y="388913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078840" y="4718078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627326" y="3767297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</a:t>
            </a:r>
          </a:p>
        </p:txBody>
      </p:sp>
      <p:sp>
        <p:nvSpPr>
          <p:cNvPr id="15" name="Freeform 14"/>
          <p:cNvSpPr/>
          <p:nvPr/>
        </p:nvSpPr>
        <p:spPr>
          <a:xfrm rot="21407055">
            <a:off x="2480831" y="3929103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388" y="4599909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 </a:t>
            </a:r>
          </a:p>
        </p:txBody>
      </p:sp>
      <p:sp>
        <p:nvSpPr>
          <p:cNvPr id="17" name="Freeform 16"/>
          <p:cNvSpPr/>
          <p:nvPr/>
        </p:nvSpPr>
        <p:spPr>
          <a:xfrm rot="21407055">
            <a:off x="2445271" y="4761715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77578" y="3994995"/>
            <a:ext cx="265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only true when x </a:t>
            </a:r>
            <a:r>
              <a:rPr lang="en-US" b="1" dirty="0"/>
              <a:t>does not </a:t>
            </a:r>
            <a:r>
              <a:rPr lang="en-US" dirty="0"/>
              <a:t>equal 2 </a:t>
            </a:r>
          </a:p>
        </p:txBody>
      </p:sp>
      <p:sp>
        <p:nvSpPr>
          <p:cNvPr id="19" name="Freeform 18"/>
          <p:cNvSpPr/>
          <p:nvPr/>
        </p:nvSpPr>
        <p:spPr>
          <a:xfrm rot="10475387" flipV="1">
            <a:off x="8135112" y="4688481"/>
            <a:ext cx="1207344" cy="75632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748463" y="4448354"/>
            <a:ext cx="473242" cy="701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779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464956" cy="458199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Factor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9913" y="2847480"/>
                <a:ext cx="4308692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13" y="2847480"/>
                <a:ext cx="4308692" cy="6481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39913" y="3616460"/>
                <a:ext cx="2854628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13" y="3616460"/>
                <a:ext cx="2854628" cy="6481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339913" y="4448354"/>
            <a:ext cx="3899143" cy="629852"/>
            <a:chOff x="4339913" y="4339044"/>
            <a:chExt cx="3899143" cy="629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014811" y="4494521"/>
                  <a:ext cx="12242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4811" y="4494521"/>
                  <a:ext cx="122424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339913" y="4339044"/>
                  <a:ext cx="2536464" cy="6298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913" y="4339044"/>
                  <a:ext cx="2536464" cy="6298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39913" y="5413752"/>
                <a:ext cx="24054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  =  2+2 = 4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13" y="5413752"/>
                <a:ext cx="240540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078840" y="3171543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078840" y="388913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078840" y="4718078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078840" y="554702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627326" y="3767297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</a:t>
            </a:r>
          </a:p>
        </p:txBody>
      </p:sp>
      <p:sp>
        <p:nvSpPr>
          <p:cNvPr id="15" name="Freeform 14"/>
          <p:cNvSpPr/>
          <p:nvPr/>
        </p:nvSpPr>
        <p:spPr>
          <a:xfrm rot="21407055">
            <a:off x="2480831" y="3929103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388" y="4599909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 </a:t>
            </a:r>
          </a:p>
        </p:txBody>
      </p:sp>
      <p:sp>
        <p:nvSpPr>
          <p:cNvPr id="17" name="Freeform 16"/>
          <p:cNvSpPr/>
          <p:nvPr/>
        </p:nvSpPr>
        <p:spPr>
          <a:xfrm rot="21407055">
            <a:off x="2445271" y="4761715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77578" y="3994995"/>
            <a:ext cx="265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only true when x </a:t>
            </a:r>
            <a:r>
              <a:rPr lang="en-US" b="1" dirty="0"/>
              <a:t>does not </a:t>
            </a:r>
            <a:r>
              <a:rPr lang="en-US" dirty="0"/>
              <a:t>equal 2 </a:t>
            </a:r>
          </a:p>
        </p:txBody>
      </p:sp>
      <p:sp>
        <p:nvSpPr>
          <p:cNvPr id="19" name="Freeform 18"/>
          <p:cNvSpPr/>
          <p:nvPr/>
        </p:nvSpPr>
        <p:spPr>
          <a:xfrm rot="10475387" flipV="1">
            <a:off x="8135112" y="4688481"/>
            <a:ext cx="1207344" cy="75632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748463" y="4448354"/>
            <a:ext cx="473242" cy="701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388" y="5428856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 in</a:t>
            </a:r>
          </a:p>
        </p:txBody>
      </p:sp>
      <p:sp>
        <p:nvSpPr>
          <p:cNvPr id="23" name="Freeform 22"/>
          <p:cNvSpPr/>
          <p:nvPr/>
        </p:nvSpPr>
        <p:spPr>
          <a:xfrm rot="21407055">
            <a:off x="2445271" y="5590662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40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464956" cy="458199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Factor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9913" y="2847480"/>
                <a:ext cx="4308692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13" y="2847480"/>
                <a:ext cx="4308692" cy="6481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39913" y="3616460"/>
                <a:ext cx="2854628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13" y="3616460"/>
                <a:ext cx="2854628" cy="6481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339913" y="4448354"/>
            <a:ext cx="3899143" cy="629852"/>
            <a:chOff x="4339913" y="4339044"/>
            <a:chExt cx="3899143" cy="629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014811" y="4494521"/>
                  <a:ext cx="12242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4811" y="4494521"/>
                  <a:ext cx="122424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339913" y="4339044"/>
                  <a:ext cx="2536464" cy="6298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913" y="4339044"/>
                  <a:ext cx="2536464" cy="6298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39913" y="5413752"/>
                <a:ext cx="24054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  =  2+2 = 4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13" y="5413752"/>
                <a:ext cx="240540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078840" y="3171543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078840" y="388913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078840" y="4718078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078840" y="554702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627326" y="3767297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</a:t>
            </a:r>
          </a:p>
        </p:txBody>
      </p:sp>
      <p:sp>
        <p:nvSpPr>
          <p:cNvPr id="15" name="Freeform 14"/>
          <p:cNvSpPr/>
          <p:nvPr/>
        </p:nvSpPr>
        <p:spPr>
          <a:xfrm rot="21407055">
            <a:off x="2480831" y="3929103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388" y="4599909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 </a:t>
            </a:r>
          </a:p>
        </p:txBody>
      </p:sp>
      <p:sp>
        <p:nvSpPr>
          <p:cNvPr id="17" name="Freeform 16"/>
          <p:cNvSpPr/>
          <p:nvPr/>
        </p:nvSpPr>
        <p:spPr>
          <a:xfrm rot="21407055">
            <a:off x="2445271" y="4761715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77578" y="3994995"/>
            <a:ext cx="265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only true when x </a:t>
            </a:r>
            <a:r>
              <a:rPr lang="en-US" b="1" dirty="0"/>
              <a:t>does not </a:t>
            </a:r>
            <a:r>
              <a:rPr lang="en-US" dirty="0"/>
              <a:t>equal 2 </a:t>
            </a:r>
          </a:p>
        </p:txBody>
      </p:sp>
      <p:sp>
        <p:nvSpPr>
          <p:cNvPr id="19" name="Freeform 18"/>
          <p:cNvSpPr/>
          <p:nvPr/>
        </p:nvSpPr>
        <p:spPr>
          <a:xfrm rot="10475387" flipV="1">
            <a:off x="8135112" y="4688481"/>
            <a:ext cx="1207344" cy="75632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748463" y="4448354"/>
            <a:ext cx="473242" cy="701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388" y="5428856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 in</a:t>
            </a:r>
          </a:p>
        </p:txBody>
      </p:sp>
      <p:sp>
        <p:nvSpPr>
          <p:cNvPr id="23" name="Freeform 22"/>
          <p:cNvSpPr/>
          <p:nvPr/>
        </p:nvSpPr>
        <p:spPr>
          <a:xfrm rot="21407055">
            <a:off x="2445271" y="5590662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25183" y="6047320"/>
                <a:ext cx="1965923" cy="648126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=  4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183" y="6047320"/>
                <a:ext cx="1965923" cy="6481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456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Find a Common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155896" y="338730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314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Find a Common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6969" y="3743986"/>
                <a:ext cx="4274375" cy="70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3743986"/>
                <a:ext cx="4274375" cy="7031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155896" y="338730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155896" y="401665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57362" y="3764504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Common Denominator</a:t>
            </a:r>
          </a:p>
        </p:txBody>
      </p:sp>
      <p:sp>
        <p:nvSpPr>
          <p:cNvPr id="15" name="Freeform 14"/>
          <p:cNvSpPr/>
          <p:nvPr/>
        </p:nvSpPr>
        <p:spPr>
          <a:xfrm rot="21407055">
            <a:off x="2524736" y="406707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21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Find a Common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6969" y="3743986"/>
                <a:ext cx="4328108" cy="70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3743986"/>
                <a:ext cx="4328108" cy="7031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155896" y="338730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155896" y="401665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57362" y="3764504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Common Denominator</a:t>
            </a:r>
          </a:p>
        </p:txBody>
      </p:sp>
      <p:sp>
        <p:nvSpPr>
          <p:cNvPr id="15" name="Freeform 14"/>
          <p:cNvSpPr/>
          <p:nvPr/>
        </p:nvSpPr>
        <p:spPr>
          <a:xfrm rot="21407055">
            <a:off x="2524736" y="406707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5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Find a Common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6969" y="3743986"/>
                <a:ext cx="4328108" cy="70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3743986"/>
                <a:ext cx="4328108" cy="7031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155896" y="338730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155896" y="401665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57362" y="3764504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Common Denominator</a:t>
            </a:r>
          </a:p>
        </p:txBody>
      </p:sp>
      <p:sp>
        <p:nvSpPr>
          <p:cNvPr id="15" name="Freeform 14"/>
          <p:cNvSpPr/>
          <p:nvPr/>
        </p:nvSpPr>
        <p:spPr>
          <a:xfrm rot="21407055">
            <a:off x="2524736" y="406707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16969" y="4479628"/>
                <a:ext cx="7337906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4479628"/>
                <a:ext cx="7337906" cy="7043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4155896" y="4749352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53615" y="4500402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 like terms and factor</a:t>
            </a:r>
          </a:p>
        </p:txBody>
      </p:sp>
      <p:sp>
        <p:nvSpPr>
          <p:cNvPr id="18" name="Freeform 17"/>
          <p:cNvSpPr/>
          <p:nvPr/>
        </p:nvSpPr>
        <p:spPr>
          <a:xfrm rot="21407055">
            <a:off x="2561042" y="4803977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65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Find a Common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6969" y="3743986"/>
                <a:ext cx="4328108" cy="70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3743986"/>
                <a:ext cx="4328108" cy="7031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155896" y="338730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155896" y="401665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57362" y="3764504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Common Denominator</a:t>
            </a:r>
          </a:p>
        </p:txBody>
      </p:sp>
      <p:sp>
        <p:nvSpPr>
          <p:cNvPr id="15" name="Freeform 14"/>
          <p:cNvSpPr/>
          <p:nvPr/>
        </p:nvSpPr>
        <p:spPr>
          <a:xfrm rot="21407055">
            <a:off x="2524736" y="406707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16969" y="4479628"/>
                <a:ext cx="7337906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4479628"/>
                <a:ext cx="7337906" cy="7043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4155896" y="4749352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53615" y="4500402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 like terms and factor</a:t>
            </a:r>
          </a:p>
        </p:txBody>
      </p:sp>
      <p:sp>
        <p:nvSpPr>
          <p:cNvPr id="18" name="Freeform 17"/>
          <p:cNvSpPr/>
          <p:nvPr/>
        </p:nvSpPr>
        <p:spPr>
          <a:xfrm rot="21407055">
            <a:off x="2561042" y="4803977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9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Describe the relationship between inputs (time, temp, etc.) and outputs (population, height, etc.)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Each day the population doubles →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Components of a function:    </a:t>
                </a:r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+ 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  		</a:t>
                </a:r>
                <a:r>
                  <a:rPr lang="en-US" dirty="0">
                    <a:solidFill>
                      <a:schemeClr val="tx1"/>
                    </a:solidFill>
                  </a:rPr>
                  <a:t>or 		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=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+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401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Find a Common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6969" y="3743986"/>
                <a:ext cx="4328108" cy="70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3743986"/>
                <a:ext cx="4328108" cy="7031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155896" y="338730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155896" y="401665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57362" y="3764504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Common Denominator</a:t>
            </a:r>
          </a:p>
        </p:txBody>
      </p:sp>
      <p:sp>
        <p:nvSpPr>
          <p:cNvPr id="15" name="Freeform 14"/>
          <p:cNvSpPr/>
          <p:nvPr/>
        </p:nvSpPr>
        <p:spPr>
          <a:xfrm rot="21407055">
            <a:off x="2524736" y="406707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16969" y="4479628"/>
                <a:ext cx="7337906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4479628"/>
                <a:ext cx="7337906" cy="7043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4155896" y="4749352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155896" y="5562258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53615" y="4500402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 like terms and factor</a:t>
            </a:r>
          </a:p>
        </p:txBody>
      </p:sp>
      <p:sp>
        <p:nvSpPr>
          <p:cNvPr id="18" name="Freeform 17"/>
          <p:cNvSpPr/>
          <p:nvPr/>
        </p:nvSpPr>
        <p:spPr>
          <a:xfrm rot="21407055">
            <a:off x="2561042" y="4803977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416968" y="5289587"/>
            <a:ext cx="4113595" cy="694421"/>
            <a:chOff x="4339913" y="4339044"/>
            <a:chExt cx="4113595" cy="694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229262" y="4478441"/>
                  <a:ext cx="1224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≠1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9262" y="4478441"/>
                  <a:ext cx="12242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339913" y="4339044"/>
                  <a:ext cx="2786340" cy="694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913" y="4339044"/>
                  <a:ext cx="2786340" cy="6944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1581768" y="5449254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 </a:t>
            </a:r>
          </a:p>
        </p:txBody>
      </p:sp>
      <p:sp>
        <p:nvSpPr>
          <p:cNvPr id="25" name="Freeform 24"/>
          <p:cNvSpPr/>
          <p:nvPr/>
        </p:nvSpPr>
        <p:spPr>
          <a:xfrm rot="21407055">
            <a:off x="2579651" y="5611060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734375" y="5374931"/>
            <a:ext cx="669157" cy="610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34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Find a Common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6969" y="3743986"/>
                <a:ext cx="4328108" cy="70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3743986"/>
                <a:ext cx="4328108" cy="7031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155896" y="338730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155896" y="401665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57362" y="3764504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Common Denominator</a:t>
            </a:r>
          </a:p>
        </p:txBody>
      </p:sp>
      <p:sp>
        <p:nvSpPr>
          <p:cNvPr id="15" name="Freeform 14"/>
          <p:cNvSpPr/>
          <p:nvPr/>
        </p:nvSpPr>
        <p:spPr>
          <a:xfrm rot="21407055">
            <a:off x="2524736" y="406707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16969" y="4479628"/>
                <a:ext cx="7337906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4479628"/>
                <a:ext cx="7337906" cy="7043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4155896" y="4749352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155896" y="5562258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53615" y="4500402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 like terms and factor</a:t>
            </a:r>
          </a:p>
        </p:txBody>
      </p:sp>
      <p:sp>
        <p:nvSpPr>
          <p:cNvPr id="18" name="Freeform 17"/>
          <p:cNvSpPr/>
          <p:nvPr/>
        </p:nvSpPr>
        <p:spPr>
          <a:xfrm rot="21407055">
            <a:off x="2561042" y="4803977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416968" y="5289587"/>
            <a:ext cx="4113595" cy="694421"/>
            <a:chOff x="4339913" y="4339044"/>
            <a:chExt cx="4113595" cy="694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229262" y="4478441"/>
                  <a:ext cx="1224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≠1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9262" y="4478441"/>
                  <a:ext cx="12242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339913" y="4339044"/>
                  <a:ext cx="2786340" cy="694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913" y="4339044"/>
                  <a:ext cx="2786340" cy="6944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416969" y="6010693"/>
                <a:ext cx="2138726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6010693"/>
                <a:ext cx="2138726" cy="6173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4155896" y="632884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581768" y="5449254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 </a:t>
            </a:r>
          </a:p>
        </p:txBody>
      </p:sp>
      <p:sp>
        <p:nvSpPr>
          <p:cNvPr id="25" name="Freeform 24"/>
          <p:cNvSpPr/>
          <p:nvPr/>
        </p:nvSpPr>
        <p:spPr>
          <a:xfrm rot="21407055">
            <a:off x="2579651" y="5611060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734375" y="5374931"/>
            <a:ext cx="669157" cy="610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63160" y="6239276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 in</a:t>
            </a:r>
          </a:p>
        </p:txBody>
      </p:sp>
      <p:sp>
        <p:nvSpPr>
          <p:cNvPr id="28" name="Freeform 27"/>
          <p:cNvSpPr/>
          <p:nvPr/>
        </p:nvSpPr>
        <p:spPr>
          <a:xfrm rot="21407055">
            <a:off x="2561043" y="6401082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91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Find a Common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3063237"/>
                <a:ext cx="5872601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6969" y="3743986"/>
                <a:ext cx="4328108" cy="70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3743986"/>
                <a:ext cx="4328108" cy="7031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155896" y="338730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155896" y="401665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57362" y="3764504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Common Denominator</a:t>
            </a:r>
          </a:p>
        </p:txBody>
      </p:sp>
      <p:sp>
        <p:nvSpPr>
          <p:cNvPr id="15" name="Freeform 14"/>
          <p:cNvSpPr/>
          <p:nvPr/>
        </p:nvSpPr>
        <p:spPr>
          <a:xfrm rot="21407055">
            <a:off x="2524736" y="406707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16969" y="4479628"/>
                <a:ext cx="7337906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4479628"/>
                <a:ext cx="7337906" cy="7043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4155896" y="4749352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155896" y="5562258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53615" y="4500402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 like terms and factor</a:t>
            </a:r>
          </a:p>
        </p:txBody>
      </p:sp>
      <p:sp>
        <p:nvSpPr>
          <p:cNvPr id="18" name="Freeform 17"/>
          <p:cNvSpPr/>
          <p:nvPr/>
        </p:nvSpPr>
        <p:spPr>
          <a:xfrm rot="21407055">
            <a:off x="2561042" y="4803977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416968" y="5289587"/>
            <a:ext cx="4113595" cy="694421"/>
            <a:chOff x="4339913" y="4339044"/>
            <a:chExt cx="4113595" cy="694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229262" y="4478441"/>
                  <a:ext cx="1224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≠1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9262" y="4478441"/>
                  <a:ext cx="12242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339913" y="4339044"/>
                  <a:ext cx="2786340" cy="694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913" y="4339044"/>
                  <a:ext cx="2786340" cy="6944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416969" y="6010693"/>
                <a:ext cx="2138726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6010693"/>
                <a:ext cx="2138726" cy="6173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4155896" y="632884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581768" y="5449254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 </a:t>
            </a:r>
          </a:p>
        </p:txBody>
      </p:sp>
      <p:sp>
        <p:nvSpPr>
          <p:cNvPr id="25" name="Freeform 24"/>
          <p:cNvSpPr/>
          <p:nvPr/>
        </p:nvSpPr>
        <p:spPr>
          <a:xfrm rot="21407055">
            <a:off x="2579651" y="5611060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734375" y="5374931"/>
            <a:ext cx="669157" cy="610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63160" y="6239276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 in</a:t>
            </a:r>
          </a:p>
        </p:txBody>
      </p:sp>
      <p:sp>
        <p:nvSpPr>
          <p:cNvPr id="28" name="Freeform 27"/>
          <p:cNvSpPr/>
          <p:nvPr/>
        </p:nvSpPr>
        <p:spPr>
          <a:xfrm rot="21407055">
            <a:off x="2561043" y="6401082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239726" y="6022474"/>
                <a:ext cx="2795894" cy="612732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726" y="6022474"/>
                <a:ext cx="2795894" cy="612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703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Rationalization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2708784"/>
                <a:ext cx="5872601" cy="682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2708784"/>
                <a:ext cx="5872601" cy="6828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155896" y="3032847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2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Rationalization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2708784"/>
                <a:ext cx="5872601" cy="682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2708784"/>
                <a:ext cx="5872601" cy="6828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6969" y="3487136"/>
                <a:ext cx="6617260" cy="9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3487136"/>
                <a:ext cx="6617260" cy="9192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155896" y="3032847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155896" y="375980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57362" y="3507654"/>
            <a:ext cx="2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Rationalize</a:t>
            </a:r>
          </a:p>
        </p:txBody>
      </p:sp>
      <p:sp>
        <p:nvSpPr>
          <p:cNvPr id="9" name="Freeform 8"/>
          <p:cNvSpPr/>
          <p:nvPr/>
        </p:nvSpPr>
        <p:spPr>
          <a:xfrm rot="21407055">
            <a:off x="2524736" y="381022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5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Rationalization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2708784"/>
                <a:ext cx="5872601" cy="682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2708784"/>
                <a:ext cx="5872601" cy="6828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6969" y="3487136"/>
                <a:ext cx="6617260" cy="9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3487136"/>
                <a:ext cx="6617260" cy="9192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155896" y="3032847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155896" y="375980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57362" y="3507654"/>
            <a:ext cx="2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Rationalize</a:t>
            </a:r>
          </a:p>
        </p:txBody>
      </p:sp>
      <p:sp>
        <p:nvSpPr>
          <p:cNvPr id="9" name="Freeform 8"/>
          <p:cNvSpPr/>
          <p:nvPr/>
        </p:nvSpPr>
        <p:spPr>
          <a:xfrm rot="21407055">
            <a:off x="2524736" y="381022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75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Rationalization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2708784"/>
                <a:ext cx="5872601" cy="682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2708784"/>
                <a:ext cx="5872601" cy="6828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6969" y="3487136"/>
                <a:ext cx="6617260" cy="9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3487136"/>
                <a:ext cx="6617260" cy="9192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155896" y="3032847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155896" y="375980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57362" y="3507654"/>
            <a:ext cx="2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Rationalize</a:t>
            </a:r>
          </a:p>
        </p:txBody>
      </p:sp>
      <p:sp>
        <p:nvSpPr>
          <p:cNvPr id="9" name="Freeform 8"/>
          <p:cNvSpPr/>
          <p:nvPr/>
        </p:nvSpPr>
        <p:spPr>
          <a:xfrm rot="21407055">
            <a:off x="2524736" y="381022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6969" y="4304970"/>
                <a:ext cx="4006481" cy="85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4304970"/>
                <a:ext cx="4006481" cy="8558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4155896" y="4574694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53615" y="4325744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 like terms</a:t>
            </a:r>
          </a:p>
        </p:txBody>
      </p:sp>
      <p:sp>
        <p:nvSpPr>
          <p:cNvPr id="14" name="Freeform 13"/>
          <p:cNvSpPr/>
          <p:nvPr/>
        </p:nvSpPr>
        <p:spPr>
          <a:xfrm rot="21407055">
            <a:off x="2561042" y="4629319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5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Rationalization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2708784"/>
                <a:ext cx="5872601" cy="682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2708784"/>
                <a:ext cx="5872601" cy="6828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6969" y="3487136"/>
                <a:ext cx="6617260" cy="9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3487136"/>
                <a:ext cx="6617260" cy="9192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155896" y="3032847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155896" y="375980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57362" y="3507654"/>
            <a:ext cx="2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Rationalize</a:t>
            </a:r>
          </a:p>
        </p:txBody>
      </p:sp>
      <p:sp>
        <p:nvSpPr>
          <p:cNvPr id="9" name="Freeform 8"/>
          <p:cNvSpPr/>
          <p:nvPr/>
        </p:nvSpPr>
        <p:spPr>
          <a:xfrm rot="21407055">
            <a:off x="2524736" y="381022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6969" y="4304970"/>
                <a:ext cx="4006481" cy="85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4304970"/>
                <a:ext cx="4006481" cy="8558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4155896" y="4574694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155896" y="5418422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53615" y="4325744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 like terms</a:t>
            </a:r>
          </a:p>
        </p:txBody>
      </p:sp>
      <p:sp>
        <p:nvSpPr>
          <p:cNvPr id="14" name="Freeform 13"/>
          <p:cNvSpPr/>
          <p:nvPr/>
        </p:nvSpPr>
        <p:spPr>
          <a:xfrm rot="21407055">
            <a:off x="2561042" y="4629319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16968" y="5145751"/>
                <a:ext cx="3709990" cy="85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5145751"/>
                <a:ext cx="3709990" cy="8558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81768" y="5305418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 </a:t>
            </a:r>
          </a:p>
        </p:txBody>
      </p:sp>
      <p:sp>
        <p:nvSpPr>
          <p:cNvPr id="21" name="Freeform 20"/>
          <p:cNvSpPr/>
          <p:nvPr/>
        </p:nvSpPr>
        <p:spPr>
          <a:xfrm rot="21407055">
            <a:off x="2579651" y="546722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508040" y="5258616"/>
            <a:ext cx="978292" cy="567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800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Rationalization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2708784"/>
                <a:ext cx="5872601" cy="682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2708784"/>
                <a:ext cx="5872601" cy="6828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6969" y="3487136"/>
                <a:ext cx="6617260" cy="9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3487136"/>
                <a:ext cx="6617260" cy="9192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155896" y="3032847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155896" y="375980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57362" y="3507654"/>
            <a:ext cx="2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Rationalize</a:t>
            </a:r>
          </a:p>
        </p:txBody>
      </p:sp>
      <p:sp>
        <p:nvSpPr>
          <p:cNvPr id="9" name="Freeform 8"/>
          <p:cNvSpPr/>
          <p:nvPr/>
        </p:nvSpPr>
        <p:spPr>
          <a:xfrm rot="21407055">
            <a:off x="2524736" y="381022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6969" y="4304970"/>
                <a:ext cx="4006481" cy="85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4304970"/>
                <a:ext cx="4006481" cy="8558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4155896" y="4574694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155896" y="5418422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53615" y="4325744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 like terms</a:t>
            </a:r>
          </a:p>
        </p:txBody>
      </p:sp>
      <p:sp>
        <p:nvSpPr>
          <p:cNvPr id="14" name="Freeform 13"/>
          <p:cNvSpPr/>
          <p:nvPr/>
        </p:nvSpPr>
        <p:spPr>
          <a:xfrm rot="21407055">
            <a:off x="2561042" y="4629319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16968" y="5145751"/>
                <a:ext cx="3709990" cy="85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5145751"/>
                <a:ext cx="3709990" cy="8558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16969" y="6010693"/>
                <a:ext cx="4131644" cy="813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6010693"/>
                <a:ext cx="4131644" cy="8134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4155896" y="632884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581768" y="5305418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 </a:t>
            </a:r>
          </a:p>
        </p:txBody>
      </p:sp>
      <p:sp>
        <p:nvSpPr>
          <p:cNvPr id="21" name="Freeform 20"/>
          <p:cNvSpPr/>
          <p:nvPr/>
        </p:nvSpPr>
        <p:spPr>
          <a:xfrm rot="21407055">
            <a:off x="2579651" y="546722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508040" y="5258616"/>
            <a:ext cx="978292" cy="567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63160" y="6239276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 in</a:t>
            </a:r>
          </a:p>
        </p:txBody>
      </p:sp>
      <p:sp>
        <p:nvSpPr>
          <p:cNvPr id="24" name="Freeform 23"/>
          <p:cNvSpPr/>
          <p:nvPr/>
        </p:nvSpPr>
        <p:spPr>
          <a:xfrm rot="21407055">
            <a:off x="2561043" y="6401082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29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Rationalization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6968" y="2708784"/>
                <a:ext cx="5872601" cy="682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=0,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2708784"/>
                <a:ext cx="5872601" cy="6828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6969" y="3487136"/>
                <a:ext cx="6617260" cy="9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3487136"/>
                <a:ext cx="6617260" cy="9192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155896" y="3032847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155896" y="3759806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57362" y="3507654"/>
            <a:ext cx="2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Rationalize</a:t>
            </a:r>
          </a:p>
        </p:txBody>
      </p:sp>
      <p:sp>
        <p:nvSpPr>
          <p:cNvPr id="9" name="Freeform 8"/>
          <p:cNvSpPr/>
          <p:nvPr/>
        </p:nvSpPr>
        <p:spPr>
          <a:xfrm rot="21407055">
            <a:off x="2524736" y="381022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6969" y="4304970"/>
                <a:ext cx="4006481" cy="85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4304970"/>
                <a:ext cx="4006481" cy="8558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4155896" y="4574694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155896" y="5418422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53615" y="4325744"/>
            <a:ext cx="22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 like terms</a:t>
            </a:r>
          </a:p>
        </p:txBody>
      </p:sp>
      <p:sp>
        <p:nvSpPr>
          <p:cNvPr id="14" name="Freeform 13"/>
          <p:cNvSpPr/>
          <p:nvPr/>
        </p:nvSpPr>
        <p:spPr>
          <a:xfrm rot="21407055">
            <a:off x="2561042" y="4629319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16968" y="5145751"/>
                <a:ext cx="3709990" cy="85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8" y="5145751"/>
                <a:ext cx="3709990" cy="8558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16969" y="6010693"/>
                <a:ext cx="4131644" cy="813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69" y="6010693"/>
                <a:ext cx="4131644" cy="8134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4155896" y="632884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581768" y="5305418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 </a:t>
            </a:r>
          </a:p>
        </p:txBody>
      </p:sp>
      <p:sp>
        <p:nvSpPr>
          <p:cNvPr id="21" name="Freeform 20"/>
          <p:cNvSpPr/>
          <p:nvPr/>
        </p:nvSpPr>
        <p:spPr>
          <a:xfrm rot="21407055">
            <a:off x="2579651" y="5467224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508040" y="5258616"/>
            <a:ext cx="978292" cy="567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63160" y="6239276"/>
            <a:ext cx="110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 in</a:t>
            </a:r>
          </a:p>
        </p:txBody>
      </p:sp>
      <p:sp>
        <p:nvSpPr>
          <p:cNvPr id="24" name="Freeform 23"/>
          <p:cNvSpPr/>
          <p:nvPr/>
        </p:nvSpPr>
        <p:spPr>
          <a:xfrm rot="21407055">
            <a:off x="2561043" y="6401082"/>
            <a:ext cx="1557075" cy="45720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128441" y="6051079"/>
                <a:ext cx="2316532" cy="718595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441" y="6051079"/>
                <a:ext cx="2316532" cy="7185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06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Describe the relationship between inputs (time, temp, etc.) and outputs (population, height, etc.)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Each day the population doubles →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Components of a function:    </a:t>
                </a:r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+ 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  		</a:t>
                </a:r>
                <a:r>
                  <a:rPr lang="en-US" dirty="0">
                    <a:solidFill>
                      <a:schemeClr val="tx1"/>
                    </a:solidFill>
                  </a:rPr>
                  <a:t>or 		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=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+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65452" y="5101120"/>
                <a:ext cx="153085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Output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sz="1600" dirty="0"/>
                  <a:t>(with input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452" y="5101120"/>
                <a:ext cx="1530850" cy="615553"/>
              </a:xfrm>
              <a:prstGeom prst="rect">
                <a:avLst/>
              </a:prstGeom>
              <a:blipFill rotWithShape="0">
                <a:blip r:embed="rId4"/>
                <a:stretch>
                  <a:fillRect t="-5941" b="-11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05929" y="5101120"/>
            <a:ext cx="153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Output</a:t>
            </a:r>
            <a:r>
              <a:rPr lang="en-US" dirty="0"/>
              <a:t> </a:t>
            </a: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3030877" y="4823716"/>
            <a:ext cx="0" cy="277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671353" y="4823716"/>
            <a:ext cx="1" cy="277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16200000">
            <a:off x="4200419" y="4419599"/>
            <a:ext cx="200346" cy="1008580"/>
          </a:xfrm>
          <a:prstGeom prst="leftBrace">
            <a:avLst>
              <a:gd name="adj1" fmla="val 54279"/>
              <a:gd name="adj2" fmla="val 6273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e 11"/>
          <p:cNvSpPr/>
          <p:nvPr/>
        </p:nvSpPr>
        <p:spPr>
          <a:xfrm rot="16200000">
            <a:off x="7625138" y="4419598"/>
            <a:ext cx="200346" cy="1008580"/>
          </a:xfrm>
          <a:prstGeom prst="leftBrace">
            <a:avLst>
              <a:gd name="adj1" fmla="val 54279"/>
              <a:gd name="adj2" fmla="val 6273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702168" y="4947097"/>
            <a:ext cx="153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Relationship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26078" y="4941870"/>
            <a:ext cx="153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70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7227145"/>
                  </p:ext>
                </p:extLst>
              </p:nvPr>
            </p:nvGraphicFramePr>
            <p:xfrm>
              <a:off x="398408" y="2450862"/>
              <a:ext cx="11365501" cy="276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74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574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006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4997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Plug in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Factor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Common Denominator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Rationalize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Normal</a:t>
                          </a:r>
                          <a:r>
                            <a:rPr lang="en-US" baseline="0" dirty="0">
                              <a:solidFill>
                                <a:schemeClr val="bg1"/>
                              </a:solidFill>
                            </a:rPr>
                            <a:t> Functions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Polynomials</a:t>
                          </a:r>
                          <a:r>
                            <a:rPr lang="en-US" baseline="0" dirty="0">
                              <a:solidFill>
                                <a:schemeClr val="bg1"/>
                              </a:solidFill>
                            </a:rPr>
                            <a:t> fractions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Adding</a:t>
                          </a:r>
                          <a:r>
                            <a:rPr lang="en-US" baseline="0" dirty="0">
                              <a:solidFill>
                                <a:schemeClr val="bg1"/>
                              </a:solidFill>
                            </a:rPr>
                            <a:t> or Subtracting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Fractions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Square roots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Plug</a:t>
                          </a:r>
                          <a:r>
                            <a:rPr lang="en-US" baseline="0" dirty="0"/>
                            <a:t> in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Factor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Find common denominator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Rationalize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2"/>
                          </a:pPr>
                          <a:r>
                            <a:rPr lang="en-US" dirty="0"/>
                            <a:t>Cancel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2"/>
                          </a:pPr>
                          <a:r>
                            <a:rPr lang="en-US" dirty="0"/>
                            <a:t>Combine and/or factor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2"/>
                          </a:pPr>
                          <a:r>
                            <a:rPr lang="en-US" dirty="0"/>
                            <a:t>Combine and/or factor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3"/>
                          </a:pPr>
                          <a:r>
                            <a:rPr lang="en-US" dirty="0"/>
                            <a:t>Plug in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3"/>
                          </a:pPr>
                          <a:r>
                            <a:rPr lang="en-US" dirty="0"/>
                            <a:t>Cancel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3"/>
                          </a:pPr>
                          <a:r>
                            <a:rPr lang="en-US" dirty="0"/>
                            <a:t>Cancel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4"/>
                          </a:pPr>
                          <a:r>
                            <a:rPr lang="en-US" dirty="0"/>
                            <a:t>Plug in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4"/>
                          </a:pPr>
                          <a:r>
                            <a:rPr lang="en-US" dirty="0"/>
                            <a:t>Plug in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endParaRPr lang="en-GB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7227145"/>
                  </p:ext>
                </p:extLst>
              </p:nvPr>
            </p:nvGraphicFramePr>
            <p:xfrm>
              <a:off x="398408" y="2450862"/>
              <a:ext cx="11365501" cy="276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7428"/>
                    <a:gridCol w="2357428"/>
                    <a:gridCol w="3500673"/>
                    <a:gridCol w="314997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Plug in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Factor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Common Denominator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Rationalize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Normal</a:t>
                          </a:r>
                          <a:r>
                            <a:rPr lang="en-US" baseline="0" dirty="0" smtClean="0">
                              <a:solidFill>
                                <a:schemeClr val="bg1"/>
                              </a:solidFill>
                            </a:rPr>
                            <a:t> Functions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Polynomials</a:t>
                          </a:r>
                          <a:r>
                            <a:rPr lang="en-US" baseline="0" dirty="0" smtClean="0">
                              <a:solidFill>
                                <a:schemeClr val="bg1"/>
                              </a:solidFill>
                            </a:rPr>
                            <a:t> fractions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Adding</a:t>
                          </a:r>
                          <a:r>
                            <a:rPr lang="en-US" baseline="0" dirty="0" smtClean="0">
                              <a:solidFill>
                                <a:schemeClr val="bg1"/>
                              </a:solidFill>
                            </a:rPr>
                            <a:t> or Subtracting</a:t>
                          </a: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Fractions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Square roots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58" t="-162857" r="-382946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dirty="0" smtClean="0"/>
                            <a:t>Factor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dirty="0" smtClean="0"/>
                            <a:t>Find common denominator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dirty="0" smtClean="0"/>
                            <a:t>Rationalize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2"/>
                          </a:pPr>
                          <a:r>
                            <a:rPr lang="en-US" dirty="0" smtClean="0"/>
                            <a:t>Cancel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2"/>
                          </a:pPr>
                          <a:r>
                            <a:rPr lang="en-US" dirty="0" smtClean="0"/>
                            <a:t>Combine </a:t>
                          </a:r>
                          <a:r>
                            <a:rPr lang="en-US" dirty="0" smtClean="0"/>
                            <a:t>and/or </a:t>
                          </a:r>
                          <a:r>
                            <a:rPr lang="en-US" dirty="0" smtClean="0"/>
                            <a:t>factor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2"/>
                          </a:pPr>
                          <a:r>
                            <a:rPr lang="en-US" dirty="0" smtClean="0"/>
                            <a:t>Combine </a:t>
                          </a:r>
                          <a:r>
                            <a:rPr lang="en-US" dirty="0" smtClean="0"/>
                            <a:t>and/or </a:t>
                          </a:r>
                          <a:r>
                            <a:rPr lang="en-US" dirty="0" smtClean="0"/>
                            <a:t>factor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58" t="-552459" r="-28294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3"/>
                          </a:pPr>
                          <a:r>
                            <a:rPr lang="en-US" dirty="0" smtClean="0"/>
                            <a:t>Cancel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3"/>
                          </a:pPr>
                          <a:r>
                            <a:rPr lang="en-US" dirty="0" smtClean="0"/>
                            <a:t>Cancel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5017" t="-652459" r="-907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0928" t="-652459" r="-774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398408" y="3845616"/>
            <a:ext cx="2355065" cy="1368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53473" y="4852484"/>
            <a:ext cx="2347645" cy="361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720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3246956"/>
                  </p:ext>
                </p:extLst>
              </p:nvPr>
            </p:nvGraphicFramePr>
            <p:xfrm>
              <a:off x="398408" y="2450862"/>
              <a:ext cx="11365501" cy="276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74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574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006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4997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Plug in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Factor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Common Denominator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Rationalize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Normal</a:t>
                          </a:r>
                          <a:r>
                            <a:rPr lang="en-US" baseline="0" dirty="0">
                              <a:solidFill>
                                <a:schemeClr val="bg1"/>
                              </a:solidFill>
                            </a:rPr>
                            <a:t> Functions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Polynomials fractions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Adding</a:t>
                          </a:r>
                          <a:r>
                            <a:rPr lang="en-US" baseline="0" dirty="0">
                              <a:solidFill>
                                <a:schemeClr val="bg1"/>
                              </a:solidFill>
                            </a:rPr>
                            <a:t> or Subtracting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Fractions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Square roots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Plug</a:t>
                          </a:r>
                          <a:r>
                            <a:rPr lang="en-US" baseline="0" dirty="0"/>
                            <a:t> in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Factor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Find common denominator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Rationalize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2"/>
                          </a:pPr>
                          <a:r>
                            <a:rPr lang="en-US" dirty="0"/>
                            <a:t>Cancel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2"/>
                          </a:pPr>
                          <a:r>
                            <a:rPr lang="en-US" dirty="0"/>
                            <a:t>Combine and/or factor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2"/>
                          </a:pPr>
                          <a:r>
                            <a:rPr lang="en-US" dirty="0"/>
                            <a:t>Combine and/or factor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3"/>
                          </a:pPr>
                          <a:r>
                            <a:rPr lang="en-US" dirty="0"/>
                            <a:t>Plug in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3"/>
                          </a:pPr>
                          <a:r>
                            <a:rPr lang="en-US" dirty="0"/>
                            <a:t>Cancel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3"/>
                          </a:pPr>
                          <a:r>
                            <a:rPr lang="en-US" dirty="0"/>
                            <a:t>Cancel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4"/>
                          </a:pPr>
                          <a:r>
                            <a:rPr lang="en-US" dirty="0"/>
                            <a:t>Plug in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4"/>
                          </a:pPr>
                          <a:r>
                            <a:rPr lang="en-US" dirty="0"/>
                            <a:t>Plug in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endParaRPr lang="en-GB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3246956"/>
                  </p:ext>
                </p:extLst>
              </p:nvPr>
            </p:nvGraphicFramePr>
            <p:xfrm>
              <a:off x="398408" y="2450862"/>
              <a:ext cx="11365501" cy="276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7428"/>
                    <a:gridCol w="2357428"/>
                    <a:gridCol w="3500673"/>
                    <a:gridCol w="314997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Plug in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Factor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Common Denominator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Rationalize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Normal</a:t>
                          </a:r>
                          <a:r>
                            <a:rPr lang="en-US" baseline="0" dirty="0" smtClean="0">
                              <a:solidFill>
                                <a:schemeClr val="bg1"/>
                              </a:solidFill>
                            </a:rPr>
                            <a:t> Functions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Polynomials fractions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Adding</a:t>
                          </a:r>
                          <a:r>
                            <a:rPr lang="en-US" baseline="0" dirty="0" smtClean="0">
                              <a:solidFill>
                                <a:schemeClr val="bg1"/>
                              </a:solidFill>
                            </a:rPr>
                            <a:t> or Subtracting</a:t>
                          </a: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Fractions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Square roots</a:t>
                          </a:r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58" t="-162857" r="-382946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dirty="0" smtClean="0"/>
                            <a:t>Factor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dirty="0" smtClean="0"/>
                            <a:t>Find common denominator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r>
                            <a:rPr lang="en-US" dirty="0" smtClean="0"/>
                            <a:t>Rationalize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2"/>
                          </a:pPr>
                          <a:r>
                            <a:rPr lang="en-US" dirty="0" smtClean="0"/>
                            <a:t>Cancel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2"/>
                          </a:pPr>
                          <a:r>
                            <a:rPr lang="en-US" dirty="0" smtClean="0"/>
                            <a:t>Combine </a:t>
                          </a:r>
                          <a:r>
                            <a:rPr lang="en-US" dirty="0" smtClean="0"/>
                            <a:t>and/or </a:t>
                          </a:r>
                          <a:r>
                            <a:rPr lang="en-US" dirty="0" smtClean="0"/>
                            <a:t>factor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2"/>
                          </a:pPr>
                          <a:r>
                            <a:rPr lang="en-US" dirty="0" smtClean="0"/>
                            <a:t>Combine </a:t>
                          </a:r>
                          <a:r>
                            <a:rPr lang="en-US" dirty="0" smtClean="0"/>
                            <a:t>and/or </a:t>
                          </a:r>
                          <a:r>
                            <a:rPr lang="en-US" dirty="0" smtClean="0"/>
                            <a:t>factor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58" t="-552459" r="-28294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3"/>
                          </a:pPr>
                          <a:r>
                            <a:rPr lang="en-US" dirty="0" smtClean="0"/>
                            <a:t>Cancel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 startAt="3"/>
                          </a:pPr>
                          <a:r>
                            <a:rPr lang="en-US" dirty="0" smtClean="0"/>
                            <a:t>Cancel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5017" t="-652459" r="-907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0928" t="-652459" r="-774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398408" y="3845616"/>
            <a:ext cx="2355065" cy="1368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53473" y="4852484"/>
            <a:ext cx="2347645" cy="361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351639" y="5630238"/>
            <a:ext cx="7459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Functions may require a combination of methods to solve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84865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Approaching Infinity and Negative Infinity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6969" y="4280885"/>
            <a:ext cx="587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 others, find the largest power of the variable, this part will dominate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6969" y="5762409"/>
            <a:ext cx="428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If all else fails, plug in a large number</a:t>
            </a:r>
          </a:p>
        </p:txBody>
      </p:sp>
      <p:sp>
        <p:nvSpPr>
          <p:cNvPr id="15" name="Oval 14"/>
          <p:cNvSpPr/>
          <p:nvPr/>
        </p:nvSpPr>
        <p:spPr>
          <a:xfrm>
            <a:off x="4155896" y="4552659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155896" y="5236715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155896" y="5920772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416969" y="4964941"/>
            <a:ext cx="587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two powers are the same, ignore the variables and all numbers associated with 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6969" y="3339928"/>
            <a:ext cx="5936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For powers and exponents, there are two easy rules</a:t>
            </a:r>
          </a:p>
        </p:txBody>
      </p:sp>
      <p:sp>
        <p:nvSpPr>
          <p:cNvPr id="19" name="Oval 18"/>
          <p:cNvSpPr/>
          <p:nvPr/>
        </p:nvSpPr>
        <p:spPr>
          <a:xfrm>
            <a:off x="4155896" y="3498291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14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Approaching Infinity and Negative Infinity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Powers and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2925599"/>
                  </p:ext>
                </p:extLst>
              </p:nvPr>
            </p:nvGraphicFramePr>
            <p:xfrm>
              <a:off x="2150153" y="3626902"/>
              <a:ext cx="8128000" cy="12182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latin typeface="Cambria Math" panose="02040503050406030204" pitchFamily="18" charset="0"/>
                            </a:rPr>
                            <a:t>For</a:t>
                          </a:r>
                          <a:r>
                            <a:rPr lang="en-US" b="1" i="1" dirty="0">
                              <a:latin typeface="Cambria Math" panose="02040503050406030204" pitchFamily="18" charset="0"/>
                            </a:rPr>
                            <a:t> n &gt; 0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latin typeface="Cambria Math" panose="02040503050406030204" pitchFamily="18" charset="0"/>
                            </a:rPr>
                            <a:t>For</a:t>
                          </a:r>
                          <a:r>
                            <a:rPr lang="en-US" b="1" i="1" dirty="0">
                              <a:latin typeface="Cambria Math" panose="02040503050406030204" pitchFamily="18" charset="0"/>
                            </a:rPr>
                            <a:t> r &gt; 0 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738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1800" b="1" i="0" smtClean="0">
                                            <a:latin typeface="Cambria Math" panose="02040503050406030204" pitchFamily="18" charset="0"/>
                                          </a:rPr>
                                          <m:t>𝐥𝐢𝐦</m:t>
                                        </m:r>
                                      </m:e>
                                      <m:lim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→±∞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func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𝒍𝒊𝒎</m:t>
                                        </m:r>
                                      </m:e>
                                      <m:lim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→∞</m:t>
                                        </m:r>
                                      </m:lim>
                                    </m:limLow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𝒓𝒙</m:t>
                                        </m:r>
                                      </m:sup>
                                    </m:sSup>
                                  </m:e>
                                </m:func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2925599"/>
                  </p:ext>
                </p:extLst>
              </p:nvPr>
            </p:nvGraphicFramePr>
            <p:xfrm>
              <a:off x="2150153" y="3626902"/>
              <a:ext cx="8128000" cy="12182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latin typeface="Cambria Math" panose="02040503050406030204" pitchFamily="18" charset="0"/>
                            </a:rPr>
                            <a:t>For</a:t>
                          </a:r>
                          <a:r>
                            <a:rPr lang="en-US" b="1" i="1" dirty="0" smtClean="0">
                              <a:latin typeface="Cambria Math" panose="02040503050406030204" pitchFamily="18" charset="0"/>
                            </a:rPr>
                            <a:t> n &gt; 0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latin typeface="Cambria Math" panose="02040503050406030204" pitchFamily="18" charset="0"/>
                            </a:rPr>
                            <a:t>For</a:t>
                          </a:r>
                          <a:r>
                            <a:rPr lang="en-US" b="1" i="1" dirty="0" smtClean="0">
                              <a:latin typeface="Cambria Math" panose="02040503050406030204" pitchFamily="18" charset="0"/>
                            </a:rPr>
                            <a:t> r &gt; 0 </a:t>
                          </a:r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</a:tr>
                  <a:tr h="8473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0" t="-47857" r="-100449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00" t="-47857" r="-600" b="-14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31393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Approaching Infinity and Negative Infinity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Non exponential or power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6969" y="3382650"/>
            <a:ext cx="587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Find the largest power of the variable, this part will dominate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6969" y="4864174"/>
            <a:ext cx="428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If all else fails, plug in a large number</a:t>
            </a:r>
          </a:p>
        </p:txBody>
      </p:sp>
      <p:sp>
        <p:nvSpPr>
          <p:cNvPr id="7" name="Oval 6"/>
          <p:cNvSpPr/>
          <p:nvPr/>
        </p:nvSpPr>
        <p:spPr>
          <a:xfrm>
            <a:off x="4155896" y="3654424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155896" y="4338480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55896" y="5022537"/>
            <a:ext cx="113016" cy="102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416969" y="4066706"/>
            <a:ext cx="587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two powers are the same, ignore the variables and all numbers associated with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8068" y="5851005"/>
                <a:ext cx="3407023" cy="697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+7</m:t>
                                  </m:r>
                                </m:e>
                              </m:d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68" y="5851005"/>
                <a:ext cx="3407023" cy="6971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5012" y="5317750"/>
            <a:ext cx="345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Largest power dominates</a:t>
            </a:r>
          </a:p>
        </p:txBody>
      </p:sp>
      <p:sp>
        <p:nvSpPr>
          <p:cNvPr id="11" name="Freeform 10"/>
          <p:cNvSpPr/>
          <p:nvPr/>
        </p:nvSpPr>
        <p:spPr>
          <a:xfrm>
            <a:off x="1941095" y="5658174"/>
            <a:ext cx="120316" cy="296779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50685" y="5791366"/>
                <a:ext cx="5302862" cy="697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+7</m:t>
                                  </m:r>
                                </m:e>
                              </m:d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85" y="5791366"/>
                <a:ext cx="5302862" cy="697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69056" y="5322621"/>
            <a:ext cx="345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powers</a:t>
            </a:r>
          </a:p>
        </p:txBody>
      </p:sp>
      <p:sp>
        <p:nvSpPr>
          <p:cNvPr id="15" name="Freeform 14"/>
          <p:cNvSpPr/>
          <p:nvPr/>
        </p:nvSpPr>
        <p:spPr>
          <a:xfrm>
            <a:off x="7353269" y="5624338"/>
            <a:ext cx="210584" cy="327283"/>
          </a:xfrm>
          <a:custGeom>
            <a:avLst/>
            <a:gdLst>
              <a:gd name="connsiteX0" fmla="*/ 0 w 120316"/>
              <a:gd name="connsiteY0" fmla="*/ 0 h 296779"/>
              <a:gd name="connsiteX1" fmla="*/ 120316 w 120316"/>
              <a:gd name="connsiteY1" fmla="*/ 296779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16" h="296779">
                <a:moveTo>
                  <a:pt x="0" y="0"/>
                </a:moveTo>
                <a:lnTo>
                  <a:pt x="120316" y="296779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160984" y="5654842"/>
            <a:ext cx="611416" cy="705853"/>
          </a:xfrm>
          <a:custGeom>
            <a:avLst/>
            <a:gdLst>
              <a:gd name="connsiteX0" fmla="*/ 9837 w 611416"/>
              <a:gd name="connsiteY0" fmla="*/ 0 h 705853"/>
              <a:gd name="connsiteX1" fmla="*/ 82027 w 611416"/>
              <a:gd name="connsiteY1" fmla="*/ 545432 h 705853"/>
              <a:gd name="connsiteX2" fmla="*/ 611416 w 611416"/>
              <a:gd name="connsiteY2" fmla="*/ 705853 h 705853"/>
              <a:gd name="connsiteX3" fmla="*/ 611416 w 611416"/>
              <a:gd name="connsiteY3" fmla="*/ 705853 h 70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16" h="705853">
                <a:moveTo>
                  <a:pt x="9837" y="0"/>
                </a:moveTo>
                <a:cubicBezTo>
                  <a:pt x="-4200" y="213895"/>
                  <a:pt x="-18236" y="427790"/>
                  <a:pt x="82027" y="545432"/>
                </a:cubicBezTo>
                <a:cubicBezTo>
                  <a:pt x="182290" y="663074"/>
                  <a:pt x="611416" y="705853"/>
                  <a:pt x="611416" y="705853"/>
                </a:cubicBezTo>
                <a:lnTo>
                  <a:pt x="611416" y="705853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50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Problem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certain cancer treatment drug should never exceed 1200 mg.  The decay rate is 0.05 mg per hour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0.05) and the pills come in doses of 250 mg (b = 250).</a:t>
                </a:r>
              </a:p>
              <a:p>
                <a:r>
                  <a:rPr lang="en-US" dirty="0"/>
                  <a:t>If the patient takes the pill every 4 hours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), what is the maximum concentration of the drug in the body</a:t>
                </a:r>
              </a:p>
              <a:p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US" sz="2200" dirty="0"/>
                  <a:t>Where C </a:t>
                </a:r>
                <a:r>
                  <a:rPr lang="en-GB" sz="1900" dirty="0"/>
                  <a:t>is the concentration of the drug in the body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  <a:blipFill rotWithShape="0">
                <a:blip r:embed="rId2"/>
                <a:stretch>
                  <a:fillRect l="-904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0593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Problem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certain cancer treatment drug should never exceed 1200 mg.  The decay rate is 0.05 mg per hour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0.05) and the pills come in doses of 250 mg (b = 250).</a:t>
                </a:r>
              </a:p>
              <a:p>
                <a:r>
                  <a:rPr lang="en-US" dirty="0"/>
                  <a:t>If the patient takes the pill every 4 hours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), what is the maximum concentration of the drug in the body</a:t>
                </a:r>
              </a:p>
              <a:p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US" sz="2200" dirty="0"/>
                  <a:t>Where C </a:t>
                </a:r>
                <a:r>
                  <a:rPr lang="en-GB" sz="1900" dirty="0"/>
                  <a:t>is the concentration of the drug in the body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  <a:blipFill rotWithShape="0">
                <a:blip r:embed="rId2"/>
                <a:stretch>
                  <a:fillRect l="-904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54953" y="5879858"/>
            <a:ext cx="876141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Q1 A: What is the ultimate concentration of the drug in the body?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952877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Problem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certain cancer treatment drug should never exceed 1200 mg.  The decay rate is 0.05 mg per hour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0.05) and the pills come in doses of 250 mg (b = 250).</a:t>
                </a:r>
              </a:p>
              <a:p>
                <a:r>
                  <a:rPr lang="en-US" dirty="0"/>
                  <a:t>If the patient takes the pill every 4 hours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), what is the maximum concentration of the drug in the body</a:t>
                </a:r>
              </a:p>
              <a:p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US" sz="2200" dirty="0"/>
                  <a:t>Where C </a:t>
                </a:r>
                <a:r>
                  <a:rPr lang="en-GB" sz="1900" dirty="0"/>
                  <a:t>is the concentration of the drug in the body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  <a:blipFill rotWithShape="0">
                <a:blip r:embed="rId2"/>
                <a:stretch>
                  <a:fillRect l="-904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54953" y="5879858"/>
            <a:ext cx="876141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Q1 B: Does the ultimate concentration of the drug surpass the 1200 mg safety threshold?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648499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Problem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certain cancer treatment drug should never exceed 1200 mg.  The decay rate is 0.05 mg per hour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0.05) and the pills come in doses of 250 mg (b = 250).</a:t>
                </a:r>
              </a:p>
              <a:p>
                <a:r>
                  <a:rPr lang="en-US" dirty="0"/>
                  <a:t>If the patient takes the pill every 4 hours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), what is the maximum concentration of the drug in the body</a:t>
                </a:r>
              </a:p>
              <a:p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US" sz="2200" dirty="0"/>
                  <a:t>Where C </a:t>
                </a:r>
                <a:r>
                  <a:rPr lang="en-GB" sz="1900" dirty="0"/>
                  <a:t>is the concentration of the drug in the body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  <a:blipFill rotWithShape="0">
                <a:blip r:embed="rId2"/>
                <a:stretch>
                  <a:fillRect l="-904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54953" y="5879858"/>
            <a:ext cx="876141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Q2: How often should the patient take the drug to keep the max concentration at roughly 1200 mg?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408257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161607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Often</a:t>
            </a:r>
            <a:r>
              <a:rPr lang="en-US" dirty="0">
                <a:solidFill>
                  <a:schemeClr val="tx1"/>
                </a:solidFill>
              </a:rPr>
              <a:t>, we are interested in a combinations of functions.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does this affect limits?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3727450" y="4029076"/>
              <a:ext cx="5435600" cy="2721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35600">
                      <a:extLst>
                        <a:ext uri="{9D8B030D-6E8A-4147-A177-3AD203B41FA5}">
                          <a16:colId xmlns:a16="http://schemas.microsoft.com/office/drawing/2014/main" val="1799760939"/>
                        </a:ext>
                      </a:extLst>
                    </a:gridCol>
                  </a:tblGrid>
                  <a:tr h="5443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𝒍𝒊𝒎</m:t>
                                        </m:r>
                                      </m:e>
                                      <m:lim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        </m:t>
                                    </m:r>
                                    <m:limLow>
                                      <m:limLow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𝒍𝒊𝒎</m:t>
                                        </m:r>
                                      </m:e>
                                      <m:lim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1399281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1949169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497638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073397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98593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8821658"/>
                  </p:ext>
                </p:extLst>
              </p:nvPr>
            </p:nvGraphicFramePr>
            <p:xfrm>
              <a:off x="3727450" y="4029076"/>
              <a:ext cx="5435600" cy="2721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35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799760939"/>
                        </a:ext>
                      </a:extLst>
                    </a:gridCol>
                  </a:tblGrid>
                  <a:tr h="544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2" t="-1111" r="-44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41399281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pPr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21949169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pPr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02497638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pPr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979073397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pPr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798593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929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Describe the relationship between inputs (time, temp, etc.) and outputs (population, height, etc.)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Each day the population doubles →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Components of a function:    </a:t>
                </a:r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+ 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  		</a:t>
                </a:r>
                <a:r>
                  <a:rPr lang="en-US" dirty="0">
                    <a:solidFill>
                      <a:schemeClr val="tx1"/>
                    </a:solidFill>
                  </a:rPr>
                  <a:t>or 		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=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+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65452" y="5101120"/>
                <a:ext cx="153085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Output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sz="1600" dirty="0"/>
                  <a:t>(with input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452" y="5101120"/>
                <a:ext cx="1530850" cy="615553"/>
              </a:xfrm>
              <a:prstGeom prst="rect">
                <a:avLst/>
              </a:prstGeom>
              <a:blipFill rotWithShape="0">
                <a:blip r:embed="rId4"/>
                <a:stretch>
                  <a:fillRect t="-5941" b="-11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05929" y="5101120"/>
            <a:ext cx="153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Output</a:t>
            </a:r>
            <a:r>
              <a:rPr lang="en-US" dirty="0"/>
              <a:t> </a:t>
            </a: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3030877" y="4823716"/>
            <a:ext cx="0" cy="277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671353" y="4823716"/>
            <a:ext cx="1" cy="277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891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16160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Often, we are interested in a combinations of functions.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does this affect limits?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3727450" y="4029076"/>
              <a:ext cx="5435600" cy="2721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35600">
                      <a:extLst>
                        <a:ext uri="{9D8B030D-6E8A-4147-A177-3AD203B41FA5}">
                          <a16:colId xmlns:a16="http://schemas.microsoft.com/office/drawing/2014/main" val="1799760939"/>
                        </a:ext>
                      </a:extLst>
                    </a:gridCol>
                  </a:tblGrid>
                  <a:tr h="5443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𝒍𝒊𝒎</m:t>
                                        </m:r>
                                      </m:e>
                                      <m:lim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        </m:t>
                                    </m:r>
                                    <m:limLow>
                                      <m:limLow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𝒍𝒊𝒎</m:t>
                                        </m:r>
                                      </m:e>
                                      <m:lim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1399281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𝒍𝒊𝒎</m:t>
                                        </m:r>
                                      </m:e>
                                      <m:lim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  <m:d>
                                      <m:d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func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1949169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𝒍𝒊𝒎</m:t>
                                        </m:r>
                                      </m:e>
                                      <m:lim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  <m:d>
                                      <m:d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func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497638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𝒍𝒊𝒎</m:t>
                                        </m:r>
                                      </m:e>
                                      <m:lim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  <m:d>
                                      <m:d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func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𝑳𝑴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073397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𝒍𝒊𝒎</m:t>
                                        </m:r>
                                      </m:e>
                                      <m:lim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  <m:d>
                                      <m:d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func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98593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00281"/>
                  </p:ext>
                </p:extLst>
              </p:nvPr>
            </p:nvGraphicFramePr>
            <p:xfrm>
              <a:off x="3727450" y="4029076"/>
              <a:ext cx="5435600" cy="2721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35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799760939"/>
                        </a:ext>
                      </a:extLst>
                    </a:gridCol>
                  </a:tblGrid>
                  <a:tr h="544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2" t="-1111" r="-448" b="-5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41399281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2" t="-102247" r="-448" b="-4078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21949169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2" t="-200000" r="-448" b="-3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02497638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2" t="-303371" r="-448" b="-206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979073397"/>
                      </a:ext>
                    </a:extLst>
                  </a:tr>
                  <a:tr h="544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2" t="-398889" r="-448" b="-10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798593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10761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Problem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certain cancer treatment drug should never exceed 1200 mg.  The decay rate is 0.05 mg per hour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0.05) and the pills come in doses of 250 mg (b = 250).</a:t>
                </a:r>
              </a:p>
              <a:p>
                <a:r>
                  <a:rPr lang="en-US" dirty="0"/>
                  <a:t>If the patient takes the pill every 4 hours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), what is the maximum concentration of the drug in the body</a:t>
                </a:r>
              </a:p>
              <a:p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US" sz="2200" dirty="0"/>
                  <a:t>Where C </a:t>
                </a:r>
                <a:r>
                  <a:rPr lang="en-GB" sz="1900" dirty="0"/>
                  <a:t>is the concentration of the drug in the body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  <a:blipFill rotWithShape="0">
                <a:blip r:embed="rId2"/>
                <a:stretch>
                  <a:fillRect l="-904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4153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Problem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certain cancer treatment drug should never exceed 1200 mg.  The decay rate is 0.05 mg per hour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0.05) and the pills come in doses of 250 mg (b = 250).</a:t>
                </a:r>
              </a:p>
              <a:p>
                <a:r>
                  <a:rPr lang="en-US" dirty="0"/>
                  <a:t>If the patient takes the pill every 4 hours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), what is the maximum concentration of the drug in the body</a:t>
                </a:r>
              </a:p>
              <a:p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US" sz="2200" dirty="0"/>
                  <a:t>Where C </a:t>
                </a:r>
                <a:r>
                  <a:rPr lang="en-GB" sz="1900" dirty="0"/>
                  <a:t>is the concentration of the drug in the body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  <a:blipFill rotWithShape="0">
                <a:blip r:embed="rId2"/>
                <a:stretch>
                  <a:fillRect l="-904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54953" y="5879858"/>
            <a:ext cx="876141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Q1 A: What is the ultimate concentration of the drug in the body? </a:t>
            </a:r>
            <a:endParaRPr lang="en-GB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997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Problem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certain cancer treatment drug should never exceed 1200 mg.  The decay rate is 0.05 mg per hour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0.05) and the pills come in doses of 250 mg (b = 250).</a:t>
                </a:r>
              </a:p>
              <a:p>
                <a:r>
                  <a:rPr lang="en-US" dirty="0"/>
                  <a:t>If the patient takes the pill every 4 hours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), what is the maximum concentration of the drug in the body</a:t>
                </a:r>
              </a:p>
              <a:p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US" sz="2200" dirty="0"/>
                  <a:t>Where C </a:t>
                </a:r>
                <a:r>
                  <a:rPr lang="en-GB" sz="1900" dirty="0"/>
                  <a:t>is the concentration of the drug in the body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  <a:blipFill rotWithShape="0">
                <a:blip r:embed="rId2"/>
                <a:stretch>
                  <a:fillRect l="-904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54953" y="5879858"/>
            <a:ext cx="876141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Q1 B: Does the ultimate concentration of the drug surpass the 1200 mg safety threshold?</a:t>
            </a:r>
            <a:endParaRPr lang="en-GB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144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Problem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certain cancer treatment drug should never exceed 1200 mg.  The decay rate is 0.05 mg per hour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0.05) and the pills come in doses of 250 mg (b = 250).</a:t>
                </a:r>
              </a:p>
              <a:p>
                <a:r>
                  <a:rPr lang="en-US" dirty="0"/>
                  <a:t>If the patient takes the pill every 4 hours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), what is the maximum concentration of the drug in the body</a:t>
                </a:r>
              </a:p>
              <a:p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𝜅𝜏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US" sz="2200" dirty="0"/>
                  <a:t>Where C </a:t>
                </a:r>
                <a:r>
                  <a:rPr lang="en-GB" sz="1900" dirty="0"/>
                  <a:t>is the concentration of the drug in the body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69589"/>
                <a:ext cx="8761413" cy="3416300"/>
              </a:xfrm>
              <a:blipFill rotWithShape="0">
                <a:blip r:embed="rId2"/>
                <a:stretch>
                  <a:fillRect l="-904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54953" y="5879858"/>
            <a:ext cx="876141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Q2: How often should the patient take the drug to keep the max concentration at roughly 1200 mg?</a:t>
            </a:r>
            <a:endParaRPr lang="en-GB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85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Examples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1254336" cy="34163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→10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1254336" cy="34163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3234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Examples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1254336" cy="34163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→10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1254336" cy="34163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2870737" y="2770955"/>
            <a:ext cx="1613931" cy="46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/>
              <a:t>Try to factor</a:t>
            </a:r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011350" y="5160465"/>
            <a:ext cx="1332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Try to rationalize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34048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Examples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1254336" cy="34163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→10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1254336" cy="34163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2870737" y="2770955"/>
            <a:ext cx="1613931" cy="46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/>
              <a:t>Try to factor</a:t>
            </a:r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011350" y="5160465"/>
            <a:ext cx="1332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Try to rationalize</a:t>
            </a:r>
            <a:endParaRPr lang="en-GB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09264" y="2603500"/>
            <a:ext cx="1536876" cy="698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09264" y="5160465"/>
            <a:ext cx="1536876" cy="698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2193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Examples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1254336" cy="34163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→10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1254336" cy="34163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2870737" y="2770955"/>
            <a:ext cx="1613931" cy="46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/>
              <a:t>Try to factor</a:t>
            </a:r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011350" y="5160465"/>
            <a:ext cx="1332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Try to rationalize</a:t>
            </a:r>
            <a:endParaRPr lang="en-GB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09264" y="2603500"/>
            <a:ext cx="1536876" cy="698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09264" y="5160465"/>
            <a:ext cx="1536876" cy="698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34796" y="2603500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56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=1.9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=1.99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=1.999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−2999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080938"/>
                  </p:ext>
                </p:extLst>
              </p:nvPr>
            </p:nvGraphicFramePr>
            <p:xfrm>
              <a:off x="5134796" y="2603500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/>
                    <a:gridCol w="129568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69" t="-1639" r="-10093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69" t="-1639" r="-939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69" t="-101639" r="-10093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69" t="-101639" r="-939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69" t="-201639" r="-10093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69" t="-201639" r="-939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5134796" y="4976830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56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=9.9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8.5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=9.99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83.93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=9.999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837.88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400802"/>
                  </p:ext>
                </p:extLst>
              </p:nvPr>
            </p:nvGraphicFramePr>
            <p:xfrm>
              <a:off x="5134796" y="4976830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/>
                    <a:gridCol w="129568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1639" r="-10093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69" t="-1639" r="-939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101639" r="-10093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69" t="-101639" r="-939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201639" r="-10093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69" t="-201639" r="-939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85619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Examples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1254336" cy="34163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→10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1254336" cy="34163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2870737" y="2770955"/>
            <a:ext cx="1613931" cy="46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/>
              <a:t>Try to factor</a:t>
            </a:r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011350" y="5160465"/>
            <a:ext cx="1332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Try to rationalize</a:t>
            </a:r>
            <a:endParaRPr lang="en-GB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09264" y="2603500"/>
            <a:ext cx="1536876" cy="698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09264" y="5160465"/>
            <a:ext cx="1536876" cy="698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134796" y="2603500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56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=1.9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=1.99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=1.999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−2999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080938"/>
                  </p:ext>
                </p:extLst>
              </p:nvPr>
            </p:nvGraphicFramePr>
            <p:xfrm>
              <a:off x="5134796" y="2603500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/>
                    <a:gridCol w="129568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69" t="-1639" r="-10093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69" t="-1639" r="-939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69" t="-101639" r="-10093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69" t="-101639" r="-939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69" t="-201639" r="-10093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69" t="-201639" r="-939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8376294" y="2603500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56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=2.1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=2.01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301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=2.001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3001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3752187"/>
                  </p:ext>
                </p:extLst>
              </p:nvPr>
            </p:nvGraphicFramePr>
            <p:xfrm>
              <a:off x="8376294" y="2603500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/>
                    <a:gridCol w="129568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1639" r="-10093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69" t="-1639" r="-939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101639" r="-10093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69" t="-101639" r="-939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201639" r="-10093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69" t="-201639" r="-939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5134796" y="4976830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56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=9.9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8.5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=9.99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83.93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=9.999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837.88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400802"/>
                  </p:ext>
                </p:extLst>
              </p:nvPr>
            </p:nvGraphicFramePr>
            <p:xfrm>
              <a:off x="5134796" y="4976830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/>
                    <a:gridCol w="129568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639" r="-10093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469" t="-1639" r="-939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01639" r="-10093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469" t="-101639" r="-939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201639" r="-10093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469" t="-201639" r="-939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8376294" y="4976830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56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=10.1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−8.22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=10.01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−83.164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=10.001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−837.56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5220196"/>
                  </p:ext>
                </p:extLst>
              </p:nvPr>
            </p:nvGraphicFramePr>
            <p:xfrm>
              <a:off x="8376294" y="4976830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/>
                    <a:gridCol w="129568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69" t="-1639" r="-10093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469" t="-1639" r="-939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69" t="-101639" r="-10093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469" t="-101639" r="-939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69" t="-201639" r="-10093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469" t="-201639" r="-939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2667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4515" y="2607638"/>
                <a:ext cx="6607172" cy="34163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Limit: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4515" y="2607638"/>
                <a:ext cx="6607172" cy="3416300"/>
              </a:xfrm>
              <a:blipFill rotWithShape="0">
                <a:blip r:embed="rId2"/>
                <a:stretch>
                  <a:fillRect l="-277" t="-1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8440493" y="2603500"/>
            <a:ext cx="2966126" cy="917339"/>
            <a:chOff x="8440493" y="2603500"/>
            <a:chExt cx="2966126" cy="917339"/>
          </a:xfrm>
        </p:grpSpPr>
        <p:grpSp>
          <p:nvGrpSpPr>
            <p:cNvPr id="11" name="Group 10"/>
            <p:cNvGrpSpPr/>
            <p:nvPr/>
          </p:nvGrpSpPr>
          <p:grpSpPr>
            <a:xfrm>
              <a:off x="8440493" y="2603500"/>
              <a:ext cx="2951747" cy="917339"/>
              <a:chOff x="8534400" y="2462463"/>
              <a:chExt cx="2951747" cy="1050758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8534400" y="2462463"/>
                <a:ext cx="0" cy="1050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8534400" y="3513221"/>
                <a:ext cx="295174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Freeform 17"/>
            <p:cNvSpPr/>
            <p:nvPr/>
          </p:nvSpPr>
          <p:spPr>
            <a:xfrm>
              <a:off x="8446850" y="2613952"/>
              <a:ext cx="2959769" cy="763016"/>
            </a:xfrm>
            <a:custGeom>
              <a:avLst/>
              <a:gdLst>
                <a:gd name="connsiteX0" fmla="*/ 0 w 2959769"/>
                <a:gd name="connsiteY0" fmla="*/ 707272 h 763016"/>
                <a:gd name="connsiteX1" fmla="*/ 465221 w 2959769"/>
                <a:gd name="connsiteY1" fmla="*/ 201945 h 763016"/>
                <a:gd name="connsiteX2" fmla="*/ 938464 w 2959769"/>
                <a:gd name="connsiteY2" fmla="*/ 482682 h 763016"/>
                <a:gd name="connsiteX3" fmla="*/ 1411706 w 2959769"/>
                <a:gd name="connsiteY3" fmla="*/ 1419 h 763016"/>
                <a:gd name="connsiteX4" fmla="*/ 1556085 w 2959769"/>
                <a:gd name="connsiteY4" fmla="*/ 667166 h 763016"/>
                <a:gd name="connsiteX5" fmla="*/ 2101516 w 2959769"/>
                <a:gd name="connsiteY5" fmla="*/ 715293 h 763016"/>
                <a:gd name="connsiteX6" fmla="*/ 2422358 w 2959769"/>
                <a:gd name="connsiteY6" fmla="*/ 250072 h 763016"/>
                <a:gd name="connsiteX7" fmla="*/ 2959769 w 2959769"/>
                <a:gd name="connsiteY7" fmla="*/ 651124 h 76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9769" h="763016">
                  <a:moveTo>
                    <a:pt x="0" y="707272"/>
                  </a:moveTo>
                  <a:cubicBezTo>
                    <a:pt x="154405" y="473324"/>
                    <a:pt x="308810" y="239377"/>
                    <a:pt x="465221" y="201945"/>
                  </a:cubicBezTo>
                  <a:cubicBezTo>
                    <a:pt x="621632" y="164513"/>
                    <a:pt x="780716" y="516103"/>
                    <a:pt x="938464" y="482682"/>
                  </a:cubicBezTo>
                  <a:cubicBezTo>
                    <a:pt x="1096212" y="449261"/>
                    <a:pt x="1308769" y="-29328"/>
                    <a:pt x="1411706" y="1419"/>
                  </a:cubicBezTo>
                  <a:cubicBezTo>
                    <a:pt x="1514643" y="32166"/>
                    <a:pt x="1441117" y="548187"/>
                    <a:pt x="1556085" y="667166"/>
                  </a:cubicBezTo>
                  <a:cubicBezTo>
                    <a:pt x="1671053" y="786145"/>
                    <a:pt x="1957137" y="784809"/>
                    <a:pt x="2101516" y="715293"/>
                  </a:cubicBezTo>
                  <a:cubicBezTo>
                    <a:pt x="2245895" y="645777"/>
                    <a:pt x="2279316" y="260767"/>
                    <a:pt x="2422358" y="250072"/>
                  </a:cubicBezTo>
                  <a:cubicBezTo>
                    <a:pt x="2565400" y="239377"/>
                    <a:pt x="2762584" y="445250"/>
                    <a:pt x="2959769" y="65112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533697" y="3436840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697" y="3436840"/>
                <a:ext cx="3826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9725031" y="2727158"/>
            <a:ext cx="0" cy="7936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986598" y="3038414"/>
                <a:ext cx="689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598" y="3038414"/>
                <a:ext cx="689035" cy="338554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518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Examples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1254336" cy="34163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1254336" cy="34163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2649719" y="2603500"/>
          <a:ext cx="3040857" cy="373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4447564" y="2765426"/>
            <a:ext cx="0" cy="34051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48916" y="2603500"/>
                <a:ext cx="1413720" cy="652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→10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916" y="2603500"/>
                <a:ext cx="1413720" cy="6520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8962636" y="2603500"/>
          <a:ext cx="3040857" cy="373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10838090" y="2765426"/>
            <a:ext cx="0" cy="34051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371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Examples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1254336" cy="34163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1254336" cy="34163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2649719" y="2603500"/>
          <a:ext cx="3040857" cy="373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4447564" y="2765426"/>
            <a:ext cx="0" cy="34051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48916" y="2603500"/>
                <a:ext cx="1413720" cy="652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→10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916" y="2603500"/>
                <a:ext cx="1413720" cy="6520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/>
            </p:nvGraphicFramePr>
            <p:xfrm>
              <a:off x="58349" y="3502489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56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=1.9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=1.99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=1.999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−2999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1651074"/>
                  </p:ext>
                </p:extLst>
              </p:nvPr>
            </p:nvGraphicFramePr>
            <p:xfrm>
              <a:off x="58349" y="3502489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/>
                    <a:gridCol w="129568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639" r="-100939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469" t="-1639" r="-939" b="-20491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00000" r="-100939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469" t="-100000" r="-939" b="-10161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203279" r="-10093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469" t="-203279" r="-939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/>
            </p:nvGraphicFramePr>
            <p:xfrm>
              <a:off x="58349" y="4985849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56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=2.1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=2.01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301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=2.001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3001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7443702"/>
                  </p:ext>
                </p:extLst>
              </p:nvPr>
            </p:nvGraphicFramePr>
            <p:xfrm>
              <a:off x="58349" y="4985849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/>
                    <a:gridCol w="129568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69" t="-1639" r="-100939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469" t="-1639" r="-939" b="-20491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69" t="-100000" r="-100939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469" t="-100000" r="-939" b="-10161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69" t="-203279" r="-10093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469" t="-203279" r="-939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8962636" y="2603500"/>
          <a:ext cx="3040857" cy="373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10838090" y="2765426"/>
            <a:ext cx="0" cy="34051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/>
            </p:nvGraphicFramePr>
            <p:xfrm>
              <a:off x="6270345" y="3406967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56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=9.9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8.5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=9.99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83.93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=9.999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837.88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2296409"/>
                  </p:ext>
                </p:extLst>
              </p:nvPr>
            </p:nvGraphicFramePr>
            <p:xfrm>
              <a:off x="6270345" y="3406967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/>
                    <a:gridCol w="129568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69" t="-1639" r="-100939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0469" t="-1639" r="-939" b="-20491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69" t="-100000" r="-100939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0469" t="-100000" r="-939" b="-10161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69" t="-203279" r="-10093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0469" t="-203279" r="-939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/>
            </p:nvGraphicFramePr>
            <p:xfrm>
              <a:off x="6270345" y="4985849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56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=10.1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−8.22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=10.01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−83.164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=10.001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−837.56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8616856"/>
                  </p:ext>
                </p:extLst>
              </p:nvPr>
            </p:nvGraphicFramePr>
            <p:xfrm>
              <a:off x="6270345" y="4985849"/>
              <a:ext cx="259137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5685"/>
                    <a:gridCol w="129568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469" t="-1639" r="-100939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0469" t="-1639" r="-939" b="-20491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469" t="-100000" r="-100939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0469" t="-100000" r="-939" b="-10161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469" t="-203279" r="-10093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0469" t="-203279" r="-939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099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4515" y="2607638"/>
                <a:ext cx="6607172" cy="34163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Limit: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Read as 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“the limit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is equal to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”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4515" y="2607638"/>
                <a:ext cx="6607172" cy="3416300"/>
              </a:xfrm>
              <a:blipFill rotWithShape="0">
                <a:blip r:embed="rId2"/>
                <a:stretch>
                  <a:fillRect l="-277" t="-1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8440493" y="2603500"/>
            <a:ext cx="2966126" cy="917339"/>
            <a:chOff x="8440493" y="2603500"/>
            <a:chExt cx="2966126" cy="917339"/>
          </a:xfrm>
        </p:grpSpPr>
        <p:grpSp>
          <p:nvGrpSpPr>
            <p:cNvPr id="11" name="Group 10"/>
            <p:cNvGrpSpPr/>
            <p:nvPr/>
          </p:nvGrpSpPr>
          <p:grpSpPr>
            <a:xfrm>
              <a:off x="8440493" y="2603500"/>
              <a:ext cx="2951747" cy="917339"/>
              <a:chOff x="8534400" y="2462463"/>
              <a:chExt cx="2951747" cy="1050758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8534400" y="2462463"/>
                <a:ext cx="0" cy="1050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8534400" y="3513221"/>
                <a:ext cx="295174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Freeform 17"/>
            <p:cNvSpPr/>
            <p:nvPr/>
          </p:nvSpPr>
          <p:spPr>
            <a:xfrm>
              <a:off x="8446850" y="2613952"/>
              <a:ext cx="2959769" cy="763016"/>
            </a:xfrm>
            <a:custGeom>
              <a:avLst/>
              <a:gdLst>
                <a:gd name="connsiteX0" fmla="*/ 0 w 2959769"/>
                <a:gd name="connsiteY0" fmla="*/ 707272 h 763016"/>
                <a:gd name="connsiteX1" fmla="*/ 465221 w 2959769"/>
                <a:gd name="connsiteY1" fmla="*/ 201945 h 763016"/>
                <a:gd name="connsiteX2" fmla="*/ 938464 w 2959769"/>
                <a:gd name="connsiteY2" fmla="*/ 482682 h 763016"/>
                <a:gd name="connsiteX3" fmla="*/ 1411706 w 2959769"/>
                <a:gd name="connsiteY3" fmla="*/ 1419 h 763016"/>
                <a:gd name="connsiteX4" fmla="*/ 1556085 w 2959769"/>
                <a:gd name="connsiteY4" fmla="*/ 667166 h 763016"/>
                <a:gd name="connsiteX5" fmla="*/ 2101516 w 2959769"/>
                <a:gd name="connsiteY5" fmla="*/ 715293 h 763016"/>
                <a:gd name="connsiteX6" fmla="*/ 2422358 w 2959769"/>
                <a:gd name="connsiteY6" fmla="*/ 250072 h 763016"/>
                <a:gd name="connsiteX7" fmla="*/ 2959769 w 2959769"/>
                <a:gd name="connsiteY7" fmla="*/ 651124 h 76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9769" h="763016">
                  <a:moveTo>
                    <a:pt x="0" y="707272"/>
                  </a:moveTo>
                  <a:cubicBezTo>
                    <a:pt x="154405" y="473324"/>
                    <a:pt x="308810" y="239377"/>
                    <a:pt x="465221" y="201945"/>
                  </a:cubicBezTo>
                  <a:cubicBezTo>
                    <a:pt x="621632" y="164513"/>
                    <a:pt x="780716" y="516103"/>
                    <a:pt x="938464" y="482682"/>
                  </a:cubicBezTo>
                  <a:cubicBezTo>
                    <a:pt x="1096212" y="449261"/>
                    <a:pt x="1308769" y="-29328"/>
                    <a:pt x="1411706" y="1419"/>
                  </a:cubicBezTo>
                  <a:cubicBezTo>
                    <a:pt x="1514643" y="32166"/>
                    <a:pt x="1441117" y="548187"/>
                    <a:pt x="1556085" y="667166"/>
                  </a:cubicBezTo>
                  <a:cubicBezTo>
                    <a:pt x="1671053" y="786145"/>
                    <a:pt x="1957137" y="784809"/>
                    <a:pt x="2101516" y="715293"/>
                  </a:cubicBezTo>
                  <a:cubicBezTo>
                    <a:pt x="2245895" y="645777"/>
                    <a:pt x="2279316" y="260767"/>
                    <a:pt x="2422358" y="250072"/>
                  </a:cubicBezTo>
                  <a:cubicBezTo>
                    <a:pt x="2565400" y="239377"/>
                    <a:pt x="2762584" y="445250"/>
                    <a:pt x="2959769" y="65112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533697" y="3436840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697" y="3436840"/>
                <a:ext cx="3826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9725031" y="2727158"/>
            <a:ext cx="0" cy="7936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986598" y="3038414"/>
                <a:ext cx="689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598" y="3038414"/>
                <a:ext cx="689035" cy="338554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69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4515" y="2607638"/>
                <a:ext cx="6607172" cy="34163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Limit: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Read as 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“the limit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is equal to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”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Essentially we get arbitrarily close to the point,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along the function, but we never reach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4515" y="2607638"/>
                <a:ext cx="6607172" cy="3416300"/>
              </a:xfrm>
              <a:blipFill rotWithShape="0">
                <a:blip r:embed="rId2"/>
                <a:stretch>
                  <a:fillRect l="-277" t="-1071" r="-1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8440493" y="2603500"/>
            <a:ext cx="2966126" cy="917339"/>
            <a:chOff x="8440493" y="2603500"/>
            <a:chExt cx="2966126" cy="917339"/>
          </a:xfrm>
        </p:grpSpPr>
        <p:grpSp>
          <p:nvGrpSpPr>
            <p:cNvPr id="11" name="Group 10"/>
            <p:cNvGrpSpPr/>
            <p:nvPr/>
          </p:nvGrpSpPr>
          <p:grpSpPr>
            <a:xfrm>
              <a:off x="8440493" y="2603500"/>
              <a:ext cx="2951747" cy="917339"/>
              <a:chOff x="8534400" y="2462463"/>
              <a:chExt cx="2951747" cy="1050758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8534400" y="2462463"/>
                <a:ext cx="0" cy="1050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8534400" y="3513221"/>
                <a:ext cx="295174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Freeform 17"/>
            <p:cNvSpPr/>
            <p:nvPr/>
          </p:nvSpPr>
          <p:spPr>
            <a:xfrm>
              <a:off x="8446850" y="2613952"/>
              <a:ext cx="2959769" cy="763016"/>
            </a:xfrm>
            <a:custGeom>
              <a:avLst/>
              <a:gdLst>
                <a:gd name="connsiteX0" fmla="*/ 0 w 2959769"/>
                <a:gd name="connsiteY0" fmla="*/ 707272 h 763016"/>
                <a:gd name="connsiteX1" fmla="*/ 465221 w 2959769"/>
                <a:gd name="connsiteY1" fmla="*/ 201945 h 763016"/>
                <a:gd name="connsiteX2" fmla="*/ 938464 w 2959769"/>
                <a:gd name="connsiteY2" fmla="*/ 482682 h 763016"/>
                <a:gd name="connsiteX3" fmla="*/ 1411706 w 2959769"/>
                <a:gd name="connsiteY3" fmla="*/ 1419 h 763016"/>
                <a:gd name="connsiteX4" fmla="*/ 1556085 w 2959769"/>
                <a:gd name="connsiteY4" fmla="*/ 667166 h 763016"/>
                <a:gd name="connsiteX5" fmla="*/ 2101516 w 2959769"/>
                <a:gd name="connsiteY5" fmla="*/ 715293 h 763016"/>
                <a:gd name="connsiteX6" fmla="*/ 2422358 w 2959769"/>
                <a:gd name="connsiteY6" fmla="*/ 250072 h 763016"/>
                <a:gd name="connsiteX7" fmla="*/ 2959769 w 2959769"/>
                <a:gd name="connsiteY7" fmla="*/ 651124 h 76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9769" h="763016">
                  <a:moveTo>
                    <a:pt x="0" y="707272"/>
                  </a:moveTo>
                  <a:cubicBezTo>
                    <a:pt x="154405" y="473324"/>
                    <a:pt x="308810" y="239377"/>
                    <a:pt x="465221" y="201945"/>
                  </a:cubicBezTo>
                  <a:cubicBezTo>
                    <a:pt x="621632" y="164513"/>
                    <a:pt x="780716" y="516103"/>
                    <a:pt x="938464" y="482682"/>
                  </a:cubicBezTo>
                  <a:cubicBezTo>
                    <a:pt x="1096212" y="449261"/>
                    <a:pt x="1308769" y="-29328"/>
                    <a:pt x="1411706" y="1419"/>
                  </a:cubicBezTo>
                  <a:cubicBezTo>
                    <a:pt x="1514643" y="32166"/>
                    <a:pt x="1441117" y="548187"/>
                    <a:pt x="1556085" y="667166"/>
                  </a:cubicBezTo>
                  <a:cubicBezTo>
                    <a:pt x="1671053" y="786145"/>
                    <a:pt x="1957137" y="784809"/>
                    <a:pt x="2101516" y="715293"/>
                  </a:cubicBezTo>
                  <a:cubicBezTo>
                    <a:pt x="2245895" y="645777"/>
                    <a:pt x="2279316" y="260767"/>
                    <a:pt x="2422358" y="250072"/>
                  </a:cubicBezTo>
                  <a:cubicBezTo>
                    <a:pt x="2565400" y="239377"/>
                    <a:pt x="2762584" y="445250"/>
                    <a:pt x="2959769" y="65112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533697" y="3436840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697" y="3436840"/>
                <a:ext cx="3826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9725031" y="2727158"/>
            <a:ext cx="0" cy="7936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986598" y="3038414"/>
                <a:ext cx="689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598" y="3038414"/>
                <a:ext cx="689035" cy="338554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9176084" y="2727158"/>
            <a:ext cx="0" cy="252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556093" y="3062169"/>
            <a:ext cx="0" cy="252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193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9520</TotalTime>
  <Words>2941</Words>
  <Application>Microsoft Office PowerPoint</Application>
  <PresentationFormat>Widescreen</PresentationFormat>
  <Paragraphs>657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Book Antiqua</vt:lpstr>
      <vt:lpstr>Cambria Math</vt:lpstr>
      <vt:lpstr>Century Gothic</vt:lpstr>
      <vt:lpstr>Century Gothic (Headings)</vt:lpstr>
      <vt:lpstr>Wingdings 3</vt:lpstr>
      <vt:lpstr>Ion Boardroom</vt:lpstr>
      <vt:lpstr>Chapter 15</vt:lpstr>
      <vt:lpstr>Learning Objectives</vt:lpstr>
      <vt:lpstr>Functions</vt:lpstr>
      <vt:lpstr>Functions</vt:lpstr>
      <vt:lpstr>Functions</vt:lpstr>
      <vt:lpstr>Functions</vt:lpstr>
      <vt:lpstr>Limits of a Function</vt:lpstr>
      <vt:lpstr>Limits of a Function</vt:lpstr>
      <vt:lpstr>Limits of a Function</vt:lpstr>
      <vt:lpstr>Limits of a Function</vt:lpstr>
      <vt:lpstr>Limits of a Function</vt:lpstr>
      <vt:lpstr>Limits of a Function</vt:lpstr>
      <vt:lpstr>Limits of a Function</vt:lpstr>
      <vt:lpstr>Limits of a Function</vt:lpstr>
      <vt:lpstr>Limits of a Function</vt:lpstr>
      <vt:lpstr>Limits of a Function</vt:lpstr>
      <vt:lpstr>Solving Limits</vt:lpstr>
      <vt:lpstr>Solving Limits</vt:lpstr>
      <vt:lpstr>Solving Limits</vt:lpstr>
      <vt:lpstr>Limits of a Function</vt:lpstr>
      <vt:lpstr>Limits of a Function</vt:lpstr>
      <vt:lpstr>Limits of a Function</vt:lpstr>
      <vt:lpstr>Limits of a Function</vt:lpstr>
      <vt:lpstr>Solving Limits</vt:lpstr>
      <vt:lpstr>Limits of a Function</vt:lpstr>
      <vt:lpstr>Limits of a Function</vt:lpstr>
      <vt:lpstr>Limits of a Function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Solving Limits</vt:lpstr>
      <vt:lpstr>Word Problem</vt:lpstr>
      <vt:lpstr>Word Problem</vt:lpstr>
      <vt:lpstr>Word Problem</vt:lpstr>
      <vt:lpstr>Word Problem</vt:lpstr>
      <vt:lpstr>Limits Properties</vt:lpstr>
      <vt:lpstr>Limits Properties</vt:lpstr>
      <vt:lpstr>Word Problem</vt:lpstr>
      <vt:lpstr>Word Problem</vt:lpstr>
      <vt:lpstr>Word Problem</vt:lpstr>
      <vt:lpstr>Word Problem</vt:lpstr>
      <vt:lpstr>Limit Examples</vt:lpstr>
      <vt:lpstr>Limit Examples</vt:lpstr>
      <vt:lpstr>Limit Examples</vt:lpstr>
      <vt:lpstr>Limit Examples</vt:lpstr>
      <vt:lpstr>Limit Examples</vt:lpstr>
      <vt:lpstr>Limit Examples</vt:lpstr>
      <vt:lpstr>Limit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Tyler Poppenwimer</dc:creator>
  <cp:lastModifiedBy>Tyler Poppenwimer</cp:lastModifiedBy>
  <cp:revision>67</cp:revision>
  <dcterms:created xsi:type="dcterms:W3CDTF">2016-06-26T18:27:40Z</dcterms:created>
  <dcterms:modified xsi:type="dcterms:W3CDTF">2019-08-19T19:15:43Z</dcterms:modified>
</cp:coreProperties>
</file>